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401957-5CFC-46DE-8EC5-EEE7C4E1AD19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263127-C9DF-4D42-87F4-6BE6D719C2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diatours.net/img/placeholders/800x600/taj_mahal_india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077200" cy="4543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Learning About Hindu Beliefs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Chapter 15 History Alive!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Pages 143-151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15.8 Hindu Beliefs About </a:t>
            </a:r>
            <a:r>
              <a:rPr lang="en-US" dirty="0" err="1" smtClean="0"/>
              <a:t>Samsara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b="1" u="sng" dirty="0" err="1" smtClean="0"/>
              <a:t>Samsara</a:t>
            </a:r>
            <a:r>
              <a:rPr lang="en-US" dirty="0" smtClean="0"/>
              <a:t> – continuous cycle of _____, death, and rebirth.</a:t>
            </a:r>
          </a:p>
          <a:p>
            <a:r>
              <a:rPr lang="en-US" b="1" u="sng" dirty="0" smtClean="0"/>
              <a:t>Reincarnation</a:t>
            </a:r>
            <a:r>
              <a:rPr lang="en-US" dirty="0" smtClean="0"/>
              <a:t> – the belief that a person’s should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is reborn into a new body after _____________.</a:t>
            </a:r>
          </a:p>
          <a:p>
            <a:r>
              <a:rPr lang="en-US" b="1" u="sng" dirty="0" smtClean="0"/>
              <a:t>Pilgrimage </a:t>
            </a:r>
            <a:r>
              <a:rPr lang="en-US" b="1" dirty="0" smtClean="0"/>
              <a:t>– </a:t>
            </a:r>
            <a:r>
              <a:rPr lang="en-US" dirty="0" smtClean="0"/>
              <a:t>a ________________ to a holy place.</a:t>
            </a:r>
          </a:p>
          <a:p>
            <a:r>
              <a:rPr lang="en-US" dirty="0" smtClean="0"/>
              <a:t>Faithful Hindus still make pilgrimages today.</a:t>
            </a:r>
          </a:p>
          <a:p>
            <a:pPr lvl="1"/>
            <a:r>
              <a:rPr lang="en-US" sz="2400" dirty="0" smtClean="0"/>
              <a:t>The _______________ River is still one of the most holy places in India.</a:t>
            </a:r>
          </a:p>
          <a:p>
            <a:pPr lvl="1"/>
            <a:r>
              <a:rPr lang="en-US" sz="2400" dirty="0" smtClean="0"/>
              <a:t>Modern Hindus bathe in its waters as an act of _____________________ and purification.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15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sz="4600" b="1" dirty="0" smtClean="0"/>
              <a:t>India’s first major religion</a:t>
            </a:r>
          </a:p>
          <a:p>
            <a:r>
              <a:rPr lang="en-US" sz="4600" b="1" dirty="0" smtClean="0"/>
              <a:t>Five basic beliefs of Hinduism</a:t>
            </a:r>
          </a:p>
          <a:p>
            <a:pPr lvl="1"/>
            <a:r>
              <a:rPr lang="en-US" sz="3800" dirty="0" smtClean="0"/>
              <a:t>Brahman</a:t>
            </a:r>
          </a:p>
          <a:p>
            <a:pPr lvl="1"/>
            <a:r>
              <a:rPr lang="en-US" sz="3800" dirty="0" smtClean="0"/>
              <a:t>Multiple Gods</a:t>
            </a:r>
          </a:p>
          <a:p>
            <a:pPr lvl="1"/>
            <a:r>
              <a:rPr lang="en-US" sz="3800" dirty="0" smtClean="0"/>
              <a:t>Dharma</a:t>
            </a:r>
          </a:p>
          <a:p>
            <a:pPr lvl="1"/>
            <a:r>
              <a:rPr lang="en-US" sz="3800" dirty="0" smtClean="0"/>
              <a:t>Karma</a:t>
            </a:r>
          </a:p>
          <a:p>
            <a:pPr lvl="1"/>
            <a:r>
              <a:rPr lang="en-US" sz="3800" dirty="0" err="1" smtClean="0"/>
              <a:t>Samsara</a:t>
            </a:r>
            <a:endParaRPr lang="en-US" sz="3800" dirty="0" smtClean="0"/>
          </a:p>
          <a:p>
            <a:r>
              <a:rPr lang="en-US" sz="4600" b="1" dirty="0" smtClean="0"/>
              <a:t>Hindu beliefs continue to affect daily life in India</a:t>
            </a:r>
          </a:p>
          <a:p>
            <a:pPr lvl="1"/>
            <a:r>
              <a:rPr lang="en-US" sz="3800" dirty="0" smtClean="0"/>
              <a:t>	Worship in temples</a:t>
            </a:r>
          </a:p>
          <a:p>
            <a:pPr lvl="1"/>
            <a:r>
              <a:rPr lang="en-US" sz="3800" dirty="0" smtClean="0"/>
              <a:t>	Make pilgrimages</a:t>
            </a:r>
          </a:p>
          <a:p>
            <a:pPr lvl="1"/>
            <a:r>
              <a:rPr lang="en-US" sz="3800" dirty="0" smtClean="0"/>
              <a:t>	Celebrate religious festivals</a:t>
            </a:r>
          </a:p>
          <a:p>
            <a:pPr lvl="1"/>
            <a:r>
              <a:rPr lang="en-US" sz="3800" dirty="0" smtClean="0"/>
              <a:t>	Practice meditation</a:t>
            </a:r>
          </a:p>
          <a:p>
            <a:pPr lvl="1"/>
            <a:r>
              <a:rPr lang="en-US" sz="3800" dirty="0" smtClean="0"/>
              <a:t>	Nonviolence remain important ideals in India</a:t>
            </a:r>
          </a:p>
          <a:p>
            <a:pPr lvl="1"/>
            <a:r>
              <a:rPr lang="en-US" sz="3800" dirty="0" smtClean="0"/>
              <a:t>	Avoid eating meat and doing harm to animals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Hinduism </a:t>
            </a:r>
            <a:r>
              <a:rPr lang="en-US" dirty="0" smtClean="0"/>
              <a:t>– India’s first major ____________.</a:t>
            </a:r>
          </a:p>
          <a:p>
            <a:r>
              <a:rPr lang="en-US" dirty="0" smtClean="0"/>
              <a:t>One of the basic beliefs of Hinduism is ________________.  </a:t>
            </a:r>
            <a:r>
              <a:rPr lang="en-US" u="sng" dirty="0" smtClean="0"/>
              <a:t>Dharma</a:t>
            </a:r>
            <a:r>
              <a:rPr lang="en-US" dirty="0" smtClean="0"/>
              <a:t> stands for Law, obligation, and duty.  </a:t>
            </a:r>
          </a:p>
          <a:p>
            <a:r>
              <a:rPr lang="en-US" dirty="0" smtClean="0"/>
              <a:t>To follow one’s dharma means to perform one’s duties and so to _______ as one should.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15.2 The Origins of 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486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Hinduism is a very ________________ religion.  </a:t>
            </a:r>
          </a:p>
          <a:p>
            <a:r>
              <a:rPr lang="en-US" sz="2800" dirty="0" smtClean="0"/>
              <a:t>Hinduism began before ______________ history.</a:t>
            </a:r>
          </a:p>
          <a:p>
            <a:r>
              <a:rPr lang="en-US" sz="2800" dirty="0" smtClean="0"/>
              <a:t>No single ______________________ founded it.</a:t>
            </a:r>
          </a:p>
          <a:p>
            <a:r>
              <a:rPr lang="en-US" sz="2800" dirty="0" smtClean="0"/>
              <a:t>Most likely, Hinduism is a blend of Aryan beliefs and beliefs of the people they _______________.</a:t>
            </a:r>
          </a:p>
          <a:p>
            <a:r>
              <a:rPr lang="en-US" sz="2800" b="1" u="sng" dirty="0" smtClean="0"/>
              <a:t>Vedas</a:t>
            </a:r>
            <a:r>
              <a:rPr lang="en-US" sz="2800" dirty="0" smtClean="0"/>
              <a:t> – a collection of Hindu sacred __________.</a:t>
            </a:r>
          </a:p>
          <a:p>
            <a:r>
              <a:rPr lang="en-US" sz="2800" b="1" u="sng" dirty="0" smtClean="0"/>
              <a:t>Sanskrit</a:t>
            </a:r>
            <a:r>
              <a:rPr lang="en-US" sz="2800" dirty="0" smtClean="0"/>
              <a:t> – an ancient _______________ of India.</a:t>
            </a:r>
          </a:p>
          <a:p>
            <a:r>
              <a:rPr lang="en-US" sz="2800" dirty="0" smtClean="0"/>
              <a:t>Modern-day Hinduism is very _______________.</a:t>
            </a:r>
            <a:endParaRPr lang="en-US" sz="2800" dirty="0"/>
          </a:p>
          <a:p>
            <a:pPr lvl="1"/>
            <a:r>
              <a:rPr lang="en-US" sz="2400" b="1" dirty="0" smtClean="0"/>
              <a:t>All Hindus share certain beliefs</a:t>
            </a:r>
            <a:r>
              <a:rPr lang="en-US" sz="2400" dirty="0" smtClean="0"/>
              <a:t>.</a:t>
            </a:r>
          </a:p>
          <a:p>
            <a:pPr lvl="2"/>
            <a:r>
              <a:rPr lang="en-US" sz="2200" b="1" dirty="0" smtClean="0"/>
              <a:t>Vedas remain sacred</a:t>
            </a:r>
          </a:p>
          <a:p>
            <a:r>
              <a:rPr lang="en-US" sz="3000" b="1" u="sng" dirty="0" smtClean="0"/>
              <a:t>Brahmanism</a:t>
            </a:r>
            <a:r>
              <a:rPr lang="en-US" sz="3000" dirty="0" smtClean="0"/>
              <a:t> – an ancient Indian religion in which the Brahmins are the __________ class.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15.3 Hinduism and the 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Hinduism was not just a _________ in ancient India.  It was a way of __________.</a:t>
            </a:r>
          </a:p>
          <a:p>
            <a:r>
              <a:rPr lang="en-US" b="1" u="sng" dirty="0"/>
              <a:t>c</a:t>
            </a:r>
            <a:r>
              <a:rPr lang="en-US" b="1" u="sng" dirty="0" smtClean="0"/>
              <a:t>aste</a:t>
            </a:r>
            <a:r>
              <a:rPr lang="en-US" dirty="0" smtClean="0"/>
              <a:t> – a class, or group, in Hindu society.</a:t>
            </a:r>
          </a:p>
          <a:p>
            <a:pPr algn="ctr"/>
            <a:r>
              <a:rPr lang="en-US" sz="2000" b="1" u="sng" dirty="0" smtClean="0"/>
              <a:t>Priests</a:t>
            </a:r>
          </a:p>
          <a:p>
            <a:pPr algn="ctr"/>
            <a:r>
              <a:rPr lang="en-US" sz="2000" b="1" u="sng" dirty="0" smtClean="0"/>
              <a:t>Rulers and Warriors</a:t>
            </a:r>
          </a:p>
          <a:p>
            <a:pPr algn="ctr"/>
            <a:r>
              <a:rPr lang="en-US" sz="2000" b="1" u="sng" dirty="0" smtClean="0"/>
              <a:t>Herders and Merchants</a:t>
            </a:r>
          </a:p>
          <a:p>
            <a:pPr algn="ctr"/>
            <a:r>
              <a:rPr lang="en-US" sz="2000" b="1" u="sng" dirty="0" smtClean="0"/>
              <a:t>Servants</a:t>
            </a:r>
          </a:p>
          <a:p>
            <a:pPr algn="ctr"/>
            <a:r>
              <a:rPr lang="en-US" sz="2000" b="1" u="sng" dirty="0" smtClean="0"/>
              <a:t>Untouchables</a:t>
            </a:r>
          </a:p>
          <a:p>
            <a:r>
              <a:rPr lang="en-US" dirty="0" smtClean="0"/>
              <a:t>The caste system affected all aspects of people’s ____________________.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15.4 Hindu Beliefs About Brahman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__________________is the Hindu name for a supreme power, or divine force, that is greater than all the other gods.  </a:t>
            </a:r>
            <a:endParaRPr lang="en-US" dirty="0"/>
          </a:p>
          <a:p>
            <a:r>
              <a:rPr lang="en-US" dirty="0" smtClean="0"/>
              <a:t>To Hindus, only Brahman exists ___________.  </a:t>
            </a:r>
          </a:p>
          <a:p>
            <a:r>
              <a:rPr lang="en-US" dirty="0" smtClean="0"/>
              <a:t>Everything else in the world changes, from the passing seasons to living things that eventually ___________.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15.5  Hindu Beliefs About Multiple Gods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_______ gods and goddesses in Hindu stories and worship.</a:t>
            </a:r>
          </a:p>
          <a:p>
            <a:r>
              <a:rPr lang="en-US" dirty="0" smtClean="0"/>
              <a:t>Today, the most important Hindu gods are Brahma, Vishnu and Shiva.  Each god controls one aspect of the ____________________.</a:t>
            </a:r>
          </a:p>
          <a:p>
            <a:pPr lvl="1"/>
            <a:r>
              <a:rPr lang="en-US" sz="2400" b="1" dirty="0" smtClean="0"/>
              <a:t>Brahma – ___________________ it</a:t>
            </a:r>
          </a:p>
          <a:p>
            <a:pPr lvl="1"/>
            <a:r>
              <a:rPr lang="en-US" sz="2400" b="1" dirty="0" smtClean="0"/>
              <a:t>Vishnu – ____________________ it</a:t>
            </a:r>
          </a:p>
          <a:p>
            <a:pPr lvl="1"/>
            <a:r>
              <a:rPr lang="en-US" sz="2400" b="1" dirty="0" smtClean="0"/>
              <a:t>Shiva – _____________________ it</a:t>
            </a:r>
          </a:p>
          <a:p>
            <a:pPr lvl="1"/>
            <a:r>
              <a:rPr lang="en-US" sz="2400" b="1" dirty="0" smtClean="0"/>
              <a:t>Devi – embodies the ___________ powers of the universe</a:t>
            </a:r>
            <a:endParaRPr lang="en-US" sz="2400" dirty="0" smtClean="0"/>
          </a:p>
          <a:p>
            <a:pPr lvl="1">
              <a:buNone/>
            </a:pPr>
            <a:endParaRPr lang="en-US" sz="20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loveindia.com/spirituality/gods/gifs/brahma-hindu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190875" cy="2667000"/>
          </a:xfrm>
          <a:prstGeom prst="rect">
            <a:avLst/>
          </a:prstGeom>
          <a:noFill/>
        </p:spPr>
      </p:pic>
      <p:pic>
        <p:nvPicPr>
          <p:cNvPr id="23556" name="Picture 4" descr="http://fc05.deviantart.net/fs70/f/2010/307/e/9/vishnu_throne_by_vishnu108-d322xy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3429000" cy="2640331"/>
          </a:xfrm>
          <a:prstGeom prst="rect">
            <a:avLst/>
          </a:prstGeom>
          <a:noFill/>
        </p:spPr>
      </p:pic>
      <p:pic>
        <p:nvPicPr>
          <p:cNvPr id="23558" name="Picture 6" descr="https://www.asia.si.edu/explore/indianart/images/Shiva_Postersm.jpg"/>
          <p:cNvPicPr>
            <a:picLocks noChangeAspect="1" noChangeArrowheads="1"/>
          </p:cNvPicPr>
          <p:nvPr/>
        </p:nvPicPr>
        <p:blipFill>
          <a:blip r:embed="rId4" cstate="print"/>
          <a:srcRect r="1176" b="25000"/>
          <a:stretch>
            <a:fillRect/>
          </a:stretch>
        </p:blipFill>
        <p:spPr bwMode="auto">
          <a:xfrm>
            <a:off x="685800" y="3276600"/>
            <a:ext cx="2819400" cy="3222171"/>
          </a:xfrm>
          <a:prstGeom prst="rect">
            <a:avLst/>
          </a:prstGeom>
          <a:noFill/>
        </p:spPr>
      </p:pic>
      <p:pic>
        <p:nvPicPr>
          <p:cNvPr id="23560" name="Picture 8" descr="http://www.exoticindia.com/hindu/devi_the_mother_goddess_and_her_three_children_hc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200400"/>
            <a:ext cx="2514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15.6 Hindu Beliefs About Dharma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Dharma is a very important _________ in Hinduism.</a:t>
            </a:r>
          </a:p>
          <a:p>
            <a:r>
              <a:rPr lang="en-US" sz="2400" dirty="0" smtClean="0"/>
              <a:t>To follow one’s dharma means to perform one’s duties and so to live as one should.</a:t>
            </a:r>
          </a:p>
          <a:p>
            <a:r>
              <a:rPr lang="en-US" sz="2400" dirty="0" smtClean="0"/>
              <a:t>Hindu’s believed that when everyone followed the dharma of their class, _______ would be in harmony.</a:t>
            </a:r>
          </a:p>
          <a:p>
            <a:r>
              <a:rPr lang="en-US" sz="2400" dirty="0" smtClean="0"/>
              <a:t>Hinduism values ______________, sharing good with others and caring for one’s ___________.</a:t>
            </a:r>
          </a:p>
          <a:p>
            <a:r>
              <a:rPr lang="en-US" sz="2400" dirty="0" smtClean="0"/>
              <a:t>Hindus believe that all life is __________________.</a:t>
            </a:r>
          </a:p>
          <a:p>
            <a:pPr lvl="1"/>
            <a:r>
              <a:rPr lang="en-US" sz="2400" b="1" dirty="0" smtClean="0"/>
              <a:t>_________ are especially important to India life.</a:t>
            </a:r>
          </a:p>
          <a:p>
            <a:pPr lvl="2"/>
            <a:r>
              <a:rPr lang="en-US" b="1" dirty="0" smtClean="0"/>
              <a:t>Cows gave people milk, butter, transportation and clothing.</a:t>
            </a:r>
          </a:p>
          <a:p>
            <a:pPr lvl="2"/>
            <a:r>
              <a:rPr lang="en-US" b="1" dirty="0" smtClean="0"/>
              <a:t>Hindus were taught not to ____________ cows. 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15.7 Hindu Beliefs About 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In Hindu belief, the law of karma governs what happens to people’s ____________ after death.</a:t>
            </a:r>
          </a:p>
          <a:p>
            <a:r>
              <a:rPr lang="en-US" dirty="0" smtClean="0"/>
              <a:t>Karma was made up of all the good and evil that a person had ______________ in past lives.</a:t>
            </a:r>
          </a:p>
          <a:p>
            <a:r>
              <a:rPr lang="en-US" dirty="0" smtClean="0"/>
              <a:t>Today, Indian law ____________ the rights of all people, and the caste system is much less ______.</a:t>
            </a:r>
          </a:p>
          <a:p>
            <a:r>
              <a:rPr lang="en-US" dirty="0" smtClean="0"/>
              <a:t>The ideas of karma and rebirth remain a central part of ________________________.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519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Learning About Hindu Beliefs Chapter 15 History Alive!</vt:lpstr>
      <vt:lpstr>15.1 Introduction</vt:lpstr>
      <vt:lpstr>15.2 The Origins of Hinduism</vt:lpstr>
      <vt:lpstr>15.3 Hinduism and the Caste System</vt:lpstr>
      <vt:lpstr>15.4 Hindu Beliefs About Brahman</vt:lpstr>
      <vt:lpstr>15.5  Hindu Beliefs About Multiple Gods</vt:lpstr>
      <vt:lpstr>Slide 7</vt:lpstr>
      <vt:lpstr>15.6 Hindu Beliefs About Dharma</vt:lpstr>
      <vt:lpstr>15.7 Hindu Beliefs About Karma</vt:lpstr>
      <vt:lpstr>15.8 Hindu Beliefs About Samsara</vt:lpstr>
      <vt:lpstr>Chapter 15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Hindu Beliefs Chapter 15 History Alive!</dc:title>
  <dc:creator>SECURITY</dc:creator>
  <cp:lastModifiedBy>SECURITY</cp:lastModifiedBy>
  <cp:revision>19</cp:revision>
  <dcterms:created xsi:type="dcterms:W3CDTF">2015-01-26T18:02:45Z</dcterms:created>
  <dcterms:modified xsi:type="dcterms:W3CDTF">2015-01-26T19:00:17Z</dcterms:modified>
</cp:coreProperties>
</file>