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923B-6823-465B-8AD9-D83E5C62765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40EB-FB57-4523-B3E1-701C00A1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923B-6823-465B-8AD9-D83E5C62765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40EB-FB57-4523-B3E1-701C00A1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5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923B-6823-465B-8AD9-D83E5C62765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40EB-FB57-4523-B3E1-701C00A1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923B-6823-465B-8AD9-D83E5C62765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40EB-FB57-4523-B3E1-701C00A1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6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923B-6823-465B-8AD9-D83E5C62765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40EB-FB57-4523-B3E1-701C00A1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6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923B-6823-465B-8AD9-D83E5C62765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40EB-FB57-4523-B3E1-701C00A1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9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923B-6823-465B-8AD9-D83E5C62765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40EB-FB57-4523-B3E1-701C00A1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4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923B-6823-465B-8AD9-D83E5C62765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40EB-FB57-4523-B3E1-701C00A1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6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923B-6823-465B-8AD9-D83E5C62765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40EB-FB57-4523-B3E1-701C00A1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923B-6823-465B-8AD9-D83E5C62765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40EB-FB57-4523-B3E1-701C00A1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4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923B-6823-465B-8AD9-D83E5C62765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40EB-FB57-4523-B3E1-701C00A1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3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D923B-6823-465B-8AD9-D83E5C62765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140EB-FB57-4523-B3E1-701C00A18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2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dirty="0" smtClean="0"/>
              <a:t>Chapter 19 </a:t>
            </a:r>
            <a:br>
              <a:rPr lang="en-US" dirty="0" smtClean="0"/>
            </a:br>
            <a:r>
              <a:rPr lang="en-US" dirty="0" smtClean="0"/>
              <a:t>Section 2 </a:t>
            </a:r>
            <a:br>
              <a:rPr lang="en-US" dirty="0" smtClean="0"/>
            </a:br>
            <a:r>
              <a:rPr lang="en-US" dirty="0" smtClean="0"/>
              <a:t>Origins of Hinduism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Pages 478 - 484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25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Vedas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Aryan religion was based on the Vedas.  There are four Vedas, each containing sacred hymns and poems.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423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Hinduism Develops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/>
            <a:r>
              <a:rPr lang="en-US" dirty="0" smtClean="0"/>
              <a:t>The Vedas, the Upanishads, and the other Vedic texts remained the basis of Indian religion for centuries.</a:t>
            </a:r>
          </a:p>
          <a:p>
            <a:pPr algn="just"/>
            <a:r>
              <a:rPr lang="en-US" dirty="0" smtClean="0"/>
              <a:t>Eventually, though, the ideas of these sacred texts began to blend with ideas from other cultures.</a:t>
            </a:r>
          </a:p>
          <a:p>
            <a:pPr algn="just"/>
            <a:r>
              <a:rPr lang="en-US" dirty="0" smtClean="0"/>
              <a:t>In time, this blending of ideas created a religion called Hinduism, the largest religion in India today!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13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Hindus believe in many gods.  </a:t>
            </a:r>
            <a:endParaRPr lang="en-US" dirty="0"/>
          </a:p>
          <a:p>
            <a:pPr algn="just"/>
            <a:r>
              <a:rPr lang="en-US" dirty="0" smtClean="0"/>
              <a:t>Among them are three major gods: Brahma (Creator), Siva (Destroyer) and Vishnu (Preserver).</a:t>
            </a:r>
          </a:p>
          <a:p>
            <a:pPr algn="just"/>
            <a:r>
              <a:rPr lang="en-US" dirty="0" smtClean="0"/>
              <a:t>They believe that Brahma created the world and preserves it.</a:t>
            </a:r>
          </a:p>
          <a:p>
            <a:pPr algn="just"/>
            <a:r>
              <a:rPr lang="en-US" dirty="0" smtClean="0"/>
              <a:t>Hindus believe that everything in the world is part of Brahma.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05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and Rebirth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just"/>
            <a:r>
              <a:rPr lang="en-US" dirty="0" smtClean="0"/>
              <a:t>According to the Hindu teachings, everyone has a soul, or atman.</a:t>
            </a:r>
          </a:p>
          <a:p>
            <a:pPr algn="just"/>
            <a:r>
              <a:rPr lang="en-US" dirty="0" smtClean="0"/>
              <a:t>Hindus believe that a person’s ultimate goal should be to reunite that soul with Brahman, the universal spirit.</a:t>
            </a:r>
          </a:p>
          <a:p>
            <a:pPr algn="just"/>
            <a:r>
              <a:rPr lang="en-US" dirty="0" smtClean="0"/>
              <a:t>Hindus believe that souls are born and reborn many times, each time in a new body.</a:t>
            </a:r>
          </a:p>
          <a:p>
            <a:pPr lvl="1" algn="just"/>
            <a:r>
              <a:rPr lang="en-US" dirty="0" smtClean="0"/>
              <a:t>This process of rebirth is called </a:t>
            </a:r>
            <a:r>
              <a:rPr lang="en-US" u="sng" dirty="0" smtClean="0"/>
              <a:t>reincarnation.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505588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Hinduism and the Caste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More than 900 million people in India practice Hinduism today!</a:t>
            </a:r>
          </a:p>
          <a:p>
            <a:pPr algn="just"/>
            <a:r>
              <a:rPr lang="en-US" dirty="0" smtClean="0"/>
              <a:t>According to the traditional Hindu view of reincarnation, a person who has died is reborn in a new physical form.</a:t>
            </a:r>
          </a:p>
          <a:p>
            <a:pPr lvl="1" algn="just"/>
            <a:r>
              <a:rPr lang="en-US" dirty="0" smtClean="0"/>
              <a:t>The type of form depends upon his or her karma, the effects that good or bad actions have on a person’s soul.</a:t>
            </a:r>
          </a:p>
          <a:p>
            <a:pPr lvl="1" algn="just"/>
            <a:r>
              <a:rPr lang="en-US" dirty="0" smtClean="0"/>
              <a:t>Evil actions during one’s life will build bad karma.</a:t>
            </a:r>
          </a:p>
          <a:p>
            <a:pPr lvl="1" algn="just"/>
            <a:r>
              <a:rPr lang="en-US" dirty="0" smtClean="0"/>
              <a:t>A person with bad karma will be reborn into a lower caste, or even as a lower life-form such as an animal or a plant.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28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Hinduism and the Caste System </a:t>
            </a:r>
            <a:r>
              <a:rPr lang="en-US" sz="18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 contrast, good actions build good karma.</a:t>
            </a:r>
          </a:p>
          <a:p>
            <a:pPr algn="just"/>
            <a:r>
              <a:rPr lang="en-US" dirty="0" smtClean="0"/>
              <a:t>People with good karma are born into a higher caste in their next lives.</a:t>
            </a:r>
          </a:p>
          <a:p>
            <a:pPr algn="just"/>
            <a:r>
              <a:rPr lang="en-US" dirty="0" smtClean="0"/>
              <a:t>Hinduism taught that each person had a duty to accept his/her place in the world without complaint.  This is called obeying one’s dharma.</a:t>
            </a:r>
          </a:p>
          <a:p>
            <a:pPr algn="just"/>
            <a:r>
              <a:rPr lang="en-US" dirty="0" smtClean="0"/>
              <a:t>Through reincarnation, Hinduism offered rewards to those who lived good lives.  </a:t>
            </a:r>
          </a:p>
          <a:p>
            <a:pPr algn="just"/>
            <a:r>
              <a:rPr lang="en-US" dirty="0" smtClean="0"/>
              <a:t>The most sacred of all the pilgrimage sites in India is the Ganges River.</a:t>
            </a:r>
          </a:p>
          <a:p>
            <a:pPr algn="just"/>
            <a:r>
              <a:rPr lang="en-US" dirty="0" smtClean="0"/>
              <a:t>It’s believed that </a:t>
            </a:r>
            <a:r>
              <a:rPr lang="en-US" dirty="0"/>
              <a:t>m</a:t>
            </a:r>
            <a:r>
              <a:rPr lang="en-US" dirty="0" smtClean="0"/>
              <a:t>aking a pilgrimage will help improve their karma.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Indian society divided into distinct groups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The Aryans formed a religion known as Brahmanism.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Hinduism developed out of Brahmanism and influences from other cultures.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0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Hinduism, the largest religion in India, developed out of ancient Indian beliefs and practices.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5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 the Aryans came to dominate the Indus Valley, they developed a system of social classes.  As their influence spread through India, so did their class system.  Before long, this class system was a key part of Indian society.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2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Varnas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4953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According to the Vedas, there were four main </a:t>
            </a:r>
            <a:r>
              <a:rPr lang="en-US" dirty="0" err="1" smtClean="0"/>
              <a:t>varnas</a:t>
            </a:r>
            <a:r>
              <a:rPr lang="en-US" dirty="0" smtClean="0"/>
              <a:t>, or social divisions, in Aryan society.  These </a:t>
            </a:r>
            <a:r>
              <a:rPr lang="en-US" dirty="0" err="1" smtClean="0"/>
              <a:t>varnas</a:t>
            </a:r>
            <a:r>
              <a:rPr lang="en-US" dirty="0" smtClean="0"/>
              <a:t> were:</a:t>
            </a:r>
          </a:p>
          <a:p>
            <a:pPr algn="just"/>
            <a:r>
              <a:rPr lang="en-US" dirty="0" smtClean="0"/>
              <a:t>Brahmins-priests</a:t>
            </a:r>
          </a:p>
          <a:p>
            <a:pPr algn="just"/>
            <a:r>
              <a:rPr lang="en-US" dirty="0" smtClean="0"/>
              <a:t>Kshatriyas – rulers and warriors</a:t>
            </a:r>
          </a:p>
          <a:p>
            <a:pPr algn="just"/>
            <a:r>
              <a:rPr lang="en-US" dirty="0" smtClean="0"/>
              <a:t>Vaisyas – farmers, craftspeople and traders</a:t>
            </a:r>
          </a:p>
          <a:p>
            <a:pPr algn="just"/>
            <a:r>
              <a:rPr lang="en-US" dirty="0" smtClean="0"/>
              <a:t>Sudras – laborers and non-Aryans</a:t>
            </a:r>
          </a:p>
          <a:p>
            <a:pPr algn="just"/>
            <a:r>
              <a:rPr lang="en-US" dirty="0" smtClean="0"/>
              <a:t>The Brahmins were at the highest rank because they performed rituals for the gods.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6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caste system divided Indian society into groups based on a person’s birth, wealth or occupation.</a:t>
            </a:r>
          </a:p>
          <a:p>
            <a:pPr algn="just"/>
            <a:r>
              <a:rPr lang="en-US" dirty="0" smtClean="0"/>
              <a:t>The caste to which a person belonged determined his/her place in society.</a:t>
            </a:r>
          </a:p>
          <a:p>
            <a:pPr algn="just"/>
            <a:r>
              <a:rPr lang="en-US" dirty="0" smtClean="0"/>
              <a:t>People in the lowest class, Sudra, had hard lives.</a:t>
            </a:r>
          </a:p>
          <a:p>
            <a:pPr algn="just"/>
            <a:r>
              <a:rPr lang="en-US" dirty="0" smtClean="0"/>
              <a:t>A fifth group developed called the untouchables. </a:t>
            </a:r>
          </a:p>
          <a:p>
            <a:pPr lvl="1" algn="just"/>
            <a:r>
              <a:rPr lang="en-US" dirty="0" smtClean="0"/>
              <a:t> They were seen as unclean and others were not to have contact with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Caste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Aryans developed guides that listed rules for the caste system.</a:t>
            </a:r>
          </a:p>
          <a:p>
            <a:pPr algn="just"/>
            <a:r>
              <a:rPr lang="en-US" dirty="0" smtClean="0"/>
              <a:t>For example:</a:t>
            </a:r>
          </a:p>
          <a:p>
            <a:pPr lvl="1" algn="just"/>
            <a:r>
              <a:rPr lang="en-US" dirty="0" smtClean="0"/>
              <a:t>People could not marry someone from a different class.</a:t>
            </a:r>
          </a:p>
          <a:p>
            <a:pPr lvl="1" algn="just"/>
            <a:r>
              <a:rPr lang="en-US" dirty="0" smtClean="0"/>
              <a:t>It was forbidden to eat with people from another class.</a:t>
            </a:r>
          </a:p>
          <a:p>
            <a:pPr algn="just"/>
            <a:r>
              <a:rPr lang="en-US" dirty="0" smtClean="0"/>
              <a:t>People who broke the caste rules could be banned from their homes and their caste, which would make them untouchable.</a:t>
            </a:r>
          </a:p>
          <a:p>
            <a:pPr algn="just"/>
            <a:r>
              <a:rPr lang="en-US" dirty="0" smtClean="0"/>
              <a:t>The caste system also brought stability to Hindu society and a sense of belonging to people of each caste.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643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Major Beliefs of Hinduism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algn="just"/>
            <a:r>
              <a:rPr lang="en-US" dirty="0" smtClean="0"/>
              <a:t>A universal spirt called Brahman created the universe and everything in it.  Everything in the world is just a part of Brahman.</a:t>
            </a:r>
          </a:p>
          <a:p>
            <a:pPr algn="just"/>
            <a:r>
              <a:rPr lang="en-US" dirty="0" smtClean="0"/>
              <a:t>Every person has a </a:t>
            </a:r>
            <a:r>
              <a:rPr lang="en-US" dirty="0" err="1" smtClean="0"/>
              <a:t>sould</a:t>
            </a:r>
            <a:r>
              <a:rPr lang="en-US" dirty="0" smtClean="0"/>
              <a:t> or atman that will eventually join with Brahman.</a:t>
            </a:r>
          </a:p>
          <a:p>
            <a:pPr algn="just"/>
            <a:r>
              <a:rPr lang="en-US" dirty="0" smtClean="0"/>
              <a:t>People’s souls are reincarnated many times before they can join with Brahman.</a:t>
            </a:r>
          </a:p>
          <a:p>
            <a:pPr algn="just"/>
            <a:r>
              <a:rPr lang="en-US" dirty="0" smtClean="0"/>
              <a:t>A person’s karma affects how he or she will be reincarnated.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50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Brahmanism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just"/>
            <a:r>
              <a:rPr lang="en-US" dirty="0" smtClean="0"/>
              <a:t>Because Aryan priests were called Brahmins, their religion is often called Brahmanism, or Vedic Brahmanism.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63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788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Chapter 19  Section 2  Origins of Hinduism</vt:lpstr>
      <vt:lpstr>Main Ideas</vt:lpstr>
      <vt:lpstr>The BIG Idea</vt:lpstr>
      <vt:lpstr>Building Background</vt:lpstr>
      <vt:lpstr>The Varnas</vt:lpstr>
      <vt:lpstr>The Caste System</vt:lpstr>
      <vt:lpstr>Caste Rules</vt:lpstr>
      <vt:lpstr>Major Beliefs of Hinduism</vt:lpstr>
      <vt:lpstr>Brahmanism</vt:lpstr>
      <vt:lpstr>The Vedas</vt:lpstr>
      <vt:lpstr>Hinduism Develops</vt:lpstr>
      <vt:lpstr>Hindu Beliefs</vt:lpstr>
      <vt:lpstr>Life and Rebirth</vt:lpstr>
      <vt:lpstr>Hinduism and the Caste System</vt:lpstr>
      <vt:lpstr>Hinduism and the Caste System (continued)</vt:lpstr>
    </vt:vector>
  </TitlesOfParts>
  <Company>Orrville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  Section 2  Origins of Hinduism</dc:title>
  <dc:creator>OCSD</dc:creator>
  <cp:lastModifiedBy>OCSD</cp:lastModifiedBy>
  <cp:revision>11</cp:revision>
  <dcterms:created xsi:type="dcterms:W3CDTF">2016-02-29T18:23:38Z</dcterms:created>
  <dcterms:modified xsi:type="dcterms:W3CDTF">2016-02-29T19:46:24Z</dcterms:modified>
</cp:coreProperties>
</file>