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33062-D79D-4057-8C23-6617BED20710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2BCFC-C0CD-4B37-8AF6-71E7C585C0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33062-D79D-4057-8C23-6617BED20710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2BCFC-C0CD-4B37-8AF6-71E7C585C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33062-D79D-4057-8C23-6617BED20710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2BCFC-C0CD-4B37-8AF6-71E7C585C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33062-D79D-4057-8C23-6617BED20710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2BCFC-C0CD-4B37-8AF6-71E7C585C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33062-D79D-4057-8C23-6617BED20710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2BCFC-C0CD-4B37-8AF6-71E7C585C0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33062-D79D-4057-8C23-6617BED20710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2BCFC-C0CD-4B37-8AF6-71E7C585C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33062-D79D-4057-8C23-6617BED20710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2BCFC-C0CD-4B37-8AF6-71E7C585C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33062-D79D-4057-8C23-6617BED20710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2BCFC-C0CD-4B37-8AF6-71E7C585C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33062-D79D-4057-8C23-6617BED20710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2BCFC-C0CD-4B37-8AF6-71E7C585C0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33062-D79D-4057-8C23-6617BED20710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2BCFC-C0CD-4B37-8AF6-71E7C585C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33062-D79D-4057-8C23-6617BED20710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12BCFC-C0CD-4B37-8AF6-71E7C585C0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FE33062-D79D-4057-8C23-6617BED20710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212BCFC-C0CD-4B37-8AF6-71E7C585C0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459502"/>
          </a:xfrm>
        </p:spPr>
        <p:txBody>
          <a:bodyPr>
            <a:normAutofit/>
          </a:bodyPr>
          <a:lstStyle/>
          <a:p>
            <a:r>
              <a:rPr lang="en-US" dirty="0" smtClean="0"/>
              <a:t>Chapter 19 section 3</a:t>
            </a:r>
            <a:br>
              <a:rPr lang="en-US" dirty="0" smtClean="0"/>
            </a:br>
            <a:r>
              <a:rPr lang="en-US" dirty="0" smtClean="0"/>
              <a:t>Origins of Buddhism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645736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Pages 484 - 489</a:t>
            </a:r>
            <a:endParaRPr lang="en-US" dirty="0"/>
          </a:p>
        </p:txBody>
      </p:sp>
      <p:pic>
        <p:nvPicPr>
          <p:cNvPr id="4" name="Picture 3" descr="buddhi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3048000"/>
            <a:ext cx="3666067" cy="3211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825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0207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Challenging Hindu Ideas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9248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Buddha rejected many of the ideas in the Vedas.  For example:</a:t>
            </a:r>
          </a:p>
          <a:p>
            <a:pPr marL="870966" lvl="1" indent="-514350"/>
            <a:r>
              <a:rPr lang="en-US" dirty="0" smtClean="0"/>
              <a:t>He challenged the authority of the Hindu ___________.</a:t>
            </a:r>
          </a:p>
          <a:p>
            <a:pPr marL="870966" lvl="1" indent="-514350"/>
            <a:r>
              <a:rPr lang="en-US" dirty="0" smtClean="0"/>
              <a:t>Buddha was opposed to the ________ system.   This won him ___________ of the masses!</a:t>
            </a:r>
          </a:p>
          <a:p>
            <a:pPr marL="596646" indent="-514350"/>
            <a:r>
              <a:rPr lang="en-US" dirty="0" smtClean="0"/>
              <a:t>Buddha </a:t>
            </a:r>
            <a:r>
              <a:rPr lang="en-US" b="1" dirty="0" smtClean="0"/>
              <a:t>did not </a:t>
            </a:r>
            <a:r>
              <a:rPr lang="en-US" dirty="0" smtClean="0"/>
              <a:t>reject the Hindu teachings of ___________.  He felt people who did not reach nirvana would have to be reborn time and time again until they achieved it.</a:t>
            </a:r>
          </a:p>
          <a:p>
            <a:pPr marL="596646" indent="-514350"/>
            <a:r>
              <a:rPr lang="en-US" dirty="0" smtClean="0"/>
              <a:t>By his death in ____ BC, the Buddha’s influence was spreading throughout India.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8683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Buddhism Spreads in India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943088" cy="5486400"/>
          </a:xfrm>
        </p:spPr>
        <p:txBody>
          <a:bodyPr/>
          <a:lstStyle/>
          <a:p>
            <a:r>
              <a:rPr lang="en-US" dirty="0" smtClean="0"/>
              <a:t>Buddha’s followers spread his teachings throughout ____________.</a:t>
            </a:r>
          </a:p>
          <a:p>
            <a:r>
              <a:rPr lang="en-US" dirty="0" smtClean="0"/>
              <a:t>Within 200 years of the Buddha’s death, Buddhism had spread through most of India.</a:t>
            </a:r>
          </a:p>
          <a:p>
            <a:r>
              <a:rPr lang="en-US" dirty="0" smtClean="0"/>
              <a:t>Buddhism continued to grow over the centuries.  Eventually, it spread via the __________ into China, then __________ and Japan.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lobal-Hinduism-Buddhism.png"/>
          <p:cNvPicPr>
            <a:picLocks noChangeAspect="1"/>
          </p:cNvPicPr>
          <p:nvPr/>
        </p:nvPicPr>
        <p:blipFill>
          <a:blip r:embed="rId2" cstate="print"/>
          <a:srcRect l="3815" t="3175" r="12261" b="476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Main Ideas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Siddhartha Gautama searched for wisdom in many ways.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teachings of Buddhism deal with finding ______________.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Buddhism spread far from where it began in _______________.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414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BIG Idea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/>
          <a:lstStyle/>
          <a:p>
            <a:r>
              <a:rPr lang="en-US" dirty="0" smtClean="0"/>
              <a:t>Buddhism began in India and became a major ___________.</a:t>
            </a:r>
            <a:endParaRPr lang="en-US" dirty="0"/>
          </a:p>
        </p:txBody>
      </p:sp>
      <p:pic>
        <p:nvPicPr>
          <p:cNvPr id="4" name="Picture 3" descr="Buddha with rock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2558374"/>
            <a:ext cx="7924800" cy="429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802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 Quest for Answers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5105400"/>
          </a:xfrm>
        </p:spPr>
        <p:txBody>
          <a:bodyPr/>
          <a:lstStyle/>
          <a:p>
            <a:r>
              <a:rPr lang="en-US" dirty="0" smtClean="0"/>
              <a:t>Siddhartha Gautama was born around _______ BC in northern India.</a:t>
            </a:r>
          </a:p>
          <a:p>
            <a:r>
              <a:rPr lang="en-US" dirty="0" smtClean="0"/>
              <a:t>Siddhartha was a ____________.</a:t>
            </a:r>
          </a:p>
          <a:p>
            <a:r>
              <a:rPr lang="en-US" dirty="0" smtClean="0"/>
              <a:t>He looked around and saw much _______ and ______________ in the world.</a:t>
            </a:r>
          </a:p>
          <a:p>
            <a:pPr lvl="1"/>
            <a:r>
              <a:rPr lang="en-US" dirty="0" smtClean="0"/>
              <a:t>He began asking questions about the meaning of human ______________.</a:t>
            </a:r>
          </a:p>
          <a:p>
            <a:pPr lvl="1"/>
            <a:r>
              <a:rPr lang="en-US" dirty="0" smtClean="0"/>
              <a:t>He left behind his family and traveled around India to look for ______________.</a:t>
            </a:r>
          </a:p>
          <a:p>
            <a:pPr lvl="1"/>
            <a:r>
              <a:rPr lang="en-US" dirty="0" smtClean="0"/>
              <a:t>No one could give him convincing answers.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801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Buddha Finds Enlightenment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83058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According to legend, Siddhartha spent ______ years wandering throughout _______a looking for answers.</a:t>
            </a:r>
          </a:p>
          <a:p>
            <a:pPr lvl="1"/>
            <a:r>
              <a:rPr lang="en-US" dirty="0" smtClean="0"/>
              <a:t>He fasted, meditated and went without washing in order to clear his ____________.</a:t>
            </a:r>
          </a:p>
          <a:p>
            <a:r>
              <a:rPr lang="en-US" dirty="0" smtClean="0"/>
              <a:t>After ____ weeks of meditating, he suddenly had the answers he’d been looking for.  </a:t>
            </a:r>
          </a:p>
          <a:p>
            <a:r>
              <a:rPr lang="en-US" dirty="0" smtClean="0"/>
              <a:t>He realized human ___________ comes from these things:</a:t>
            </a:r>
          </a:p>
          <a:p>
            <a:pPr lvl="1"/>
            <a:r>
              <a:rPr lang="en-US" dirty="0" smtClean="0"/>
              <a:t>________________ what we like but do not have</a:t>
            </a:r>
          </a:p>
          <a:p>
            <a:pPr lvl="1"/>
            <a:r>
              <a:rPr lang="en-US" dirty="0" smtClean="0"/>
              <a:t>_____________ to keep what we like &amp; already have, </a:t>
            </a:r>
          </a:p>
          <a:p>
            <a:pPr lvl="1"/>
            <a:r>
              <a:rPr lang="en-US" dirty="0" smtClean="0"/>
              <a:t>Not _____________ what we dislike but have.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943088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Buddha Finds Enlightenment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1600" dirty="0" smtClean="0">
                <a:solidFill>
                  <a:srgbClr val="FF0000"/>
                </a:solidFill>
              </a:rPr>
              <a:t>(continued)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7943088" cy="5791200"/>
          </a:xfrm>
        </p:spPr>
        <p:txBody>
          <a:bodyPr/>
          <a:lstStyle/>
          <a:p>
            <a:r>
              <a:rPr lang="en-US" dirty="0" smtClean="0"/>
              <a:t>Siddhartha Gautama found ____________ under a __________.</a:t>
            </a:r>
          </a:p>
          <a:p>
            <a:r>
              <a:rPr lang="en-US" dirty="0" smtClean="0"/>
              <a:t>From that point on, he would be called the ___________ or the “Enlightened ______”</a:t>
            </a:r>
          </a:p>
          <a:p>
            <a:r>
              <a:rPr lang="en-US" dirty="0" smtClean="0"/>
              <a:t>He spent the rest of his ______ traveling across _____ and teaching people his ideas.</a:t>
            </a:r>
            <a:endParaRPr lang="en-US" dirty="0"/>
          </a:p>
        </p:txBody>
      </p:sp>
      <p:pic>
        <p:nvPicPr>
          <p:cNvPr id="4" name="Picture 3" descr="18306018-Mural-Buddhist-religion-painting-on-wall-in-the-temple--Stock-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4218432"/>
            <a:ext cx="3505200" cy="233500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Teachings of Buddhism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001000" cy="5181600"/>
          </a:xfrm>
        </p:spPr>
        <p:txBody>
          <a:bodyPr/>
          <a:lstStyle/>
          <a:p>
            <a:r>
              <a:rPr lang="en-US" dirty="0" smtClean="0"/>
              <a:t>Buddha was raised ______, and many of his teachings reflected Hindu ideas.</a:t>
            </a:r>
          </a:p>
          <a:p>
            <a:r>
              <a:rPr lang="en-US" dirty="0" smtClean="0"/>
              <a:t>Like Hinduism, he believed that people should act ________ and treat others well.</a:t>
            </a:r>
            <a:endParaRPr lang="en-US" dirty="0"/>
          </a:p>
        </p:txBody>
      </p:sp>
      <p:pic>
        <p:nvPicPr>
          <p:cNvPr id="4" name="Picture 3" descr="Buddhism-Quotes-24.jpg"/>
          <p:cNvPicPr>
            <a:picLocks noChangeAspect="1"/>
          </p:cNvPicPr>
          <p:nvPr/>
        </p:nvPicPr>
        <p:blipFill>
          <a:blip r:embed="rId2" cstate="print"/>
          <a:srcRect t="23164" r="8093" b="7002"/>
          <a:stretch>
            <a:fillRect/>
          </a:stretch>
        </p:blipFill>
        <p:spPr>
          <a:xfrm>
            <a:off x="1905001" y="3617032"/>
            <a:ext cx="5638800" cy="300405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Four Noble Truths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7943088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At the heart of Buddha’s teachings were _____ guiding principles.  These became known as the Four __________Truths: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Suffering and _______________ are a part of human life.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_______________ comes from our desires for pleasure and material goods (</a:t>
            </a:r>
            <a:r>
              <a:rPr lang="en-US" b="1" dirty="0" smtClean="0"/>
              <a:t>our wants</a:t>
            </a:r>
            <a:r>
              <a:rPr lang="en-US" dirty="0" smtClean="0"/>
              <a:t>).  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People can ____________ their desires and ignorance and reach </a:t>
            </a:r>
            <a:r>
              <a:rPr lang="en-US" b="1" dirty="0" smtClean="0"/>
              <a:t>nirvana</a:t>
            </a:r>
            <a:r>
              <a:rPr lang="en-US" sz="2600" dirty="0" smtClean="0"/>
              <a:t> </a:t>
            </a:r>
            <a:r>
              <a:rPr lang="en-US" sz="2200" dirty="0" smtClean="0"/>
              <a:t>(state of perfect peace)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People can overcome ignorance and desire by following and __________ path that leads to wisdom, enlightenment, and salvation.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Qs3gF1XqYzD1VNj4j7efZwst (1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" y="0"/>
            <a:ext cx="9143086" cy="6858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263</TotalTime>
  <Words>491</Words>
  <Application>Microsoft Office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Chapter 19 section 3 Origins of Buddhism</vt:lpstr>
      <vt:lpstr>The Main Ideas</vt:lpstr>
      <vt:lpstr>The BIG Idea</vt:lpstr>
      <vt:lpstr>The Quest for Answers</vt:lpstr>
      <vt:lpstr>The Buddha Finds Enlightenment</vt:lpstr>
      <vt:lpstr>The Buddha Finds Enlightenment (continued)</vt:lpstr>
      <vt:lpstr>Teachings of Buddhism</vt:lpstr>
      <vt:lpstr>Four Noble Truths</vt:lpstr>
      <vt:lpstr>PowerPoint Presentation</vt:lpstr>
      <vt:lpstr>Challenging Hindu Ideas</vt:lpstr>
      <vt:lpstr>Buddhism Spreads in India</vt:lpstr>
      <vt:lpstr>PowerPoint Presentation</vt:lpstr>
    </vt:vector>
  </TitlesOfParts>
  <Company>Orrville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OCSD</dc:creator>
  <cp:lastModifiedBy>OCSD</cp:lastModifiedBy>
  <cp:revision>29</cp:revision>
  <dcterms:created xsi:type="dcterms:W3CDTF">2016-03-03T18:07:17Z</dcterms:created>
  <dcterms:modified xsi:type="dcterms:W3CDTF">2016-03-04T14:29:39Z</dcterms:modified>
</cp:coreProperties>
</file>