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CF66-BF97-4265-A973-9533A06A03C0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76B72-F032-4CF0-9F01-646AE66EEB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CURITY\AppData\Local\Microsoft\Windows\Temporary Internet Files\Content.IE5\AXL8NCRK\mountains_1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05200"/>
            <a:ext cx="3817742" cy="29139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686050"/>
          </a:xfrm>
        </p:spPr>
        <p:txBody>
          <a:bodyPr/>
          <a:lstStyle/>
          <a:p>
            <a:r>
              <a:rPr lang="en-US" b="1" dirty="0" smtClean="0"/>
              <a:t>Chapter 1 </a:t>
            </a:r>
            <a:br>
              <a:rPr lang="en-US" b="1" dirty="0" smtClean="0"/>
            </a:br>
            <a:r>
              <a:rPr lang="en-US" b="1" i="1" dirty="0" smtClean="0"/>
              <a:t>Studying Geography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Pages 4-9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111070"/>
            <a:ext cx="2971800" cy="31461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Geographer’s Tools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Geographer’s use many different tools to study the world.</a:t>
            </a:r>
          </a:p>
          <a:p>
            <a:r>
              <a:rPr lang="en-US" dirty="0" smtClean="0"/>
              <a:t>Each tool provides part of the information a geographer needs to  learn what a place is like.</a:t>
            </a:r>
            <a:endParaRPr lang="en-US" dirty="0"/>
          </a:p>
        </p:txBody>
      </p:sp>
      <p:pic>
        <p:nvPicPr>
          <p:cNvPr id="7170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100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Geographer’s Tools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Maps and Globes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tools that geographers use most often in their work are maps and globes.  </a:t>
            </a:r>
          </a:p>
          <a:p>
            <a:r>
              <a:rPr lang="en-US" dirty="0" smtClean="0"/>
              <a:t>A map is a flat drawing that shows all or part of Earth’s surface.</a:t>
            </a:r>
          </a:p>
          <a:p>
            <a:r>
              <a:rPr lang="en-US" dirty="0" smtClean="0"/>
              <a:t>A globe is a spherical, or ball-shaped, model of the entire planet.</a:t>
            </a:r>
          </a:p>
          <a:p>
            <a:r>
              <a:rPr lang="en-US" dirty="0" smtClean="0"/>
              <a:t>Maps and globes show what the world looks like.</a:t>
            </a:r>
          </a:p>
          <a:p>
            <a:r>
              <a:rPr lang="en-US" dirty="0" smtClean="0"/>
              <a:t>There are major differences between maps and globes.</a:t>
            </a:r>
          </a:p>
          <a:p>
            <a:r>
              <a:rPr lang="en-US" dirty="0" smtClean="0"/>
              <a:t>A globe (sphere) shows the world as it really is.</a:t>
            </a:r>
          </a:p>
          <a:p>
            <a:r>
              <a:rPr lang="en-US" dirty="0" smtClean="0"/>
              <a:t>A map (flat) is distorted or altered to show the same area.</a:t>
            </a:r>
          </a:p>
          <a:p>
            <a:pPr lvl="1"/>
            <a:r>
              <a:rPr lang="en-US" dirty="0" smtClean="0"/>
              <a:t>A map can show more information than a globe.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Geographer’s Tools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Satellite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Geographers study information gathered by satellites.</a:t>
            </a:r>
          </a:p>
          <a:p>
            <a:r>
              <a:rPr lang="en-US" dirty="0" smtClean="0"/>
              <a:t>This information is in the form of images (pictures).</a:t>
            </a:r>
          </a:p>
          <a:p>
            <a:r>
              <a:rPr lang="en-US" dirty="0" smtClean="0"/>
              <a:t>The information is used to help geographers make accurate maps.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Satellite Image of Ocean’s Temperature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SECURITY\AppData\Local\Microsoft\Windows\Temporary Internet Files\Content.IE5\C3LA44BM\sst-anomalies-02-27-2007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866" y="1151763"/>
            <a:ext cx="9169866" cy="49975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Geographer’s Tools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Other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Geographers also use computer programs, measuring devices to record data and notebook and tape recorders.</a:t>
            </a:r>
          </a:p>
        </p:txBody>
      </p:sp>
      <p:pic>
        <p:nvPicPr>
          <p:cNvPr id="10242" name="Picture 2" descr="C:\Users\SECURITY\AppData\Local\Microsoft\Windows\Temporary Internet Files\Content.IE5\8MXLQFLE\spiral-notebook-green-clipart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124200"/>
            <a:ext cx="2769870" cy="3462337"/>
          </a:xfrm>
          <a:prstGeom prst="rect">
            <a:avLst/>
          </a:prstGeom>
          <a:noFill/>
        </p:spPr>
      </p:pic>
      <p:pic>
        <p:nvPicPr>
          <p:cNvPr id="10243" name="Picture 3" descr="C:\Users\SECURITY\AppData\Local\Microsoft\Windows\Temporary Internet Files\Content.IE5\AXL8NCRK\5573480495_885fe8a408_q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00600"/>
            <a:ext cx="1428750" cy="1428750"/>
          </a:xfrm>
          <a:prstGeom prst="rect">
            <a:avLst/>
          </a:prstGeom>
          <a:noFill/>
        </p:spPr>
      </p:pic>
      <p:pic>
        <p:nvPicPr>
          <p:cNvPr id="10244" name="Picture 4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986720"/>
            <a:ext cx="2590800" cy="2377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Main Idea Questions/Answers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three ways that geographers can gather scientific data about places?  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</a:t>
            </a:r>
          </a:p>
          <a:p>
            <a:r>
              <a:rPr lang="en-US" dirty="0" smtClean="0"/>
              <a:t>Why is geography sometimes called a social science?  ________________________________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</a:t>
            </a:r>
          </a:p>
          <a:p>
            <a:r>
              <a:rPr lang="en-US" dirty="0" smtClean="0"/>
              <a:t>What are some types of work a geographer might do? ____________________________________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</a:t>
            </a:r>
          </a:p>
          <a:p>
            <a:r>
              <a:rPr lang="en-US" dirty="0" smtClean="0"/>
              <a:t>In what ways could studying geography be useful?  _________________________________</a:t>
            </a:r>
          </a:p>
          <a:p>
            <a:pPr>
              <a:buNone/>
            </a:pPr>
            <a:r>
              <a:rPr lang="en-US" dirty="0" smtClean="0"/>
              <a:t>__________________________________________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is Geography?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u="sng" dirty="0" smtClean="0"/>
              <a:t>Main Ideas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Geography is the study of the world, its people, and the landscapes they create.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Geographers look at the world in many different ways.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Maps and other tools helps geographers study the planet.</a:t>
            </a:r>
          </a:p>
          <a:p>
            <a:pPr algn="ctr">
              <a:buNone/>
            </a:pPr>
            <a:r>
              <a:rPr lang="en-US" sz="3500" b="1" u="sng" dirty="0" smtClean="0"/>
              <a:t>The Big Idea</a:t>
            </a:r>
          </a:p>
          <a:p>
            <a:r>
              <a:rPr lang="en-US" dirty="0" smtClean="0"/>
              <a:t>The study of geography and the use of geographic tools helps us view the world in new ways.</a:t>
            </a:r>
            <a:endParaRPr lang="en-US" dirty="0"/>
          </a:p>
        </p:txBody>
      </p:sp>
      <p:sp>
        <p:nvSpPr>
          <p:cNvPr id="4" name="Bent Arrow 3"/>
          <p:cNvSpPr/>
          <p:nvPr/>
        </p:nvSpPr>
        <p:spPr>
          <a:xfrm rot="10800000">
            <a:off x="5867400" y="4038600"/>
            <a:ext cx="8382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143000"/>
            <a:ext cx="1744675" cy="183611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Geography?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land look like?</a:t>
            </a:r>
          </a:p>
          <a:p>
            <a:r>
              <a:rPr lang="en-US" dirty="0" smtClean="0"/>
              <a:t>What is the weather like?</a:t>
            </a:r>
          </a:p>
          <a:p>
            <a:r>
              <a:rPr lang="en-US" dirty="0" smtClean="0"/>
              <a:t>What are the people doing?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a geographer, a place’s landscape is all the human and physical features that make it unique.</a:t>
            </a:r>
          </a:p>
          <a:p>
            <a:endParaRPr lang="en-US" dirty="0"/>
          </a:p>
        </p:txBody>
      </p:sp>
      <p:pic>
        <p:nvPicPr>
          <p:cNvPr id="2050" name="Picture 2" descr="C:\Program Files\Microsoft Office\MEDIA\CAGCAT10\j029755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477864"/>
            <a:ext cx="1219200" cy="1860050"/>
          </a:xfrm>
          <a:prstGeom prst="rect">
            <a:avLst/>
          </a:prstGeom>
          <a:noFill/>
        </p:spPr>
      </p:pic>
      <p:pic>
        <p:nvPicPr>
          <p:cNvPr id="2052" name="Picture 4" descr="C:\Users\SECURITY\AppData\Local\Microsoft\Windows\Temporary Internet Files\Content.IE5\8MXLQFLE\forestedmountai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146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Geography?</a:t>
            </a:r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en-US" sz="3600" b="1" i="1" dirty="0" smtClean="0">
                <a:solidFill>
                  <a:srgbClr val="FF0000"/>
                </a:solidFill>
              </a:rPr>
              <a:t>Geography as a Science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Geographers have to think and act like scientists.</a:t>
            </a:r>
          </a:p>
          <a:p>
            <a:r>
              <a:rPr lang="en-US" dirty="0" smtClean="0"/>
              <a:t>Geographers look at data, or information, that they gather about places.</a:t>
            </a:r>
          </a:p>
          <a:p>
            <a:r>
              <a:rPr lang="en-US" dirty="0" smtClean="0"/>
              <a:t>For example, they might travel deep into a cave, climb a mountain or look at satellite images.</a:t>
            </a:r>
            <a:endParaRPr lang="en-US" dirty="0"/>
          </a:p>
        </p:txBody>
      </p:sp>
      <p:pic>
        <p:nvPicPr>
          <p:cNvPr id="3074" name="Picture 2" descr="C:\Users\SECURITY\AppData\Local\Microsoft\Windows\Temporary Internet Files\Content.IE5\AXL8NCRK\FP_Satellite_icon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2057400" cy="2057400"/>
          </a:xfrm>
          <a:prstGeom prst="rect">
            <a:avLst/>
          </a:prstGeom>
          <a:noFill/>
        </p:spPr>
      </p:pic>
      <p:pic>
        <p:nvPicPr>
          <p:cNvPr id="3075" name="Picture 3" descr="C:\Users\SECURITY\AppData\Local\Microsoft\Windows\Temporary Internet Files\Content.IE5\8MXLQFLE\satellite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4724400"/>
            <a:ext cx="2200275" cy="1741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is Geography?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Geography as a Social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Some geographers study people and their lives.</a:t>
            </a:r>
          </a:p>
          <a:p>
            <a:pPr lvl="1"/>
            <a:r>
              <a:rPr lang="en-US" dirty="0" smtClean="0"/>
              <a:t>They might ask why they change their government or why they speak a certain language?</a:t>
            </a:r>
          </a:p>
          <a:p>
            <a:pPr lvl="1"/>
            <a:r>
              <a:rPr lang="en-US" dirty="0" smtClean="0"/>
              <a:t>These types of questions can not be answered by numbers.</a:t>
            </a:r>
          </a:p>
          <a:p>
            <a:pPr lvl="1"/>
            <a:r>
              <a:rPr lang="en-US" dirty="0" smtClean="0"/>
              <a:t>Because it deals with people and how they live, geography is sometimes called a social science.</a:t>
            </a:r>
          </a:p>
          <a:p>
            <a:r>
              <a:rPr lang="en-US" dirty="0" smtClean="0"/>
              <a:t>A social science is a field that studies people and the relationships among them.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Looking at the World</a:t>
            </a:r>
            <a:endParaRPr lang="en-US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To fully understand how the world works, geographers often look at places at three different levels.</a:t>
            </a:r>
            <a:endParaRPr lang="en-US" dirty="0"/>
          </a:p>
        </p:txBody>
      </p:sp>
      <p:pic>
        <p:nvPicPr>
          <p:cNvPr id="4099" name="Picture 3" descr="C:\Users\SECURITY\AppData\Local\Microsoft\Windows\Temporary Internet Files\Content.IE5\VIMODQM0\200px-Packers_retired_number_3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419600"/>
            <a:ext cx="1905000" cy="1905000"/>
          </a:xfrm>
          <a:prstGeom prst="rect">
            <a:avLst/>
          </a:prstGeom>
          <a:noFill/>
        </p:spPr>
      </p:pic>
      <p:pic>
        <p:nvPicPr>
          <p:cNvPr id="4100" name="Picture 4" descr="C:\Users\SECURITY\AppData\Local\Microsoft\Windows\Temporary Internet Files\Content.IE5\AXL8NCRK\4782659294_5ba49846c3_z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276600"/>
            <a:ext cx="1981200" cy="1981200"/>
          </a:xfrm>
          <a:prstGeom prst="rect">
            <a:avLst/>
          </a:prstGeom>
          <a:noFill/>
        </p:spPr>
      </p:pic>
      <p:pic>
        <p:nvPicPr>
          <p:cNvPr id="4101" name="Picture 5" descr="C:\Users\SECURITY\AppData\Local\Microsoft\Windows\Temporary Internet Files\Content.IE5\VIMODQM0\8642818096_c4271d2728_z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4876800"/>
            <a:ext cx="1600200" cy="1600200"/>
          </a:xfrm>
          <a:prstGeom prst="rect">
            <a:avLst/>
          </a:prstGeom>
          <a:noFill/>
        </p:spPr>
      </p:pic>
      <p:pic>
        <p:nvPicPr>
          <p:cNvPr id="4102" name="Picture 6" descr="C:\Users\SECURITY\AppData\Local\Microsoft\Windows\Temporary Internet Files\Content.IE5\AXL8NCRK\three-39116_64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8956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SECURITY\AppData\Local\Microsoft\Windows\Temporary Internet Files\Content.IE5\AXL8NCRK\lego_creator_beach_h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74" y="3981450"/>
            <a:ext cx="4239126" cy="28765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Looking at the World</a:t>
            </a:r>
            <a:b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Local Level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geographer might study local foods, music, housing or clothing.</a:t>
            </a:r>
          </a:p>
          <a:p>
            <a:r>
              <a:rPr lang="en-US" dirty="0" smtClean="0"/>
              <a:t>They can also help people improve their lives.</a:t>
            </a:r>
          </a:p>
          <a:p>
            <a:pPr lvl="1"/>
            <a:r>
              <a:rPr lang="en-US" dirty="0" smtClean="0"/>
              <a:t>For example, help city leaders figure out the best place to build new schools, shopping centers, or sport complexes.</a:t>
            </a:r>
            <a:endParaRPr lang="en-US" dirty="0"/>
          </a:p>
        </p:txBody>
      </p:sp>
      <p:pic>
        <p:nvPicPr>
          <p:cNvPr id="5122" name="Picture 2" descr="C:\Users\SECURITY\AppData\Local\Microsoft\Windows\Temporary Internet Files\Content.IE5\C3LA44BM\2012-09-24-CenterForFoodActionDonatio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724400"/>
            <a:ext cx="2351996" cy="1325880"/>
          </a:xfrm>
          <a:prstGeom prst="rect">
            <a:avLst/>
          </a:prstGeom>
          <a:noFill/>
        </p:spPr>
      </p:pic>
      <p:sp>
        <p:nvSpPr>
          <p:cNvPr id="5123" name="Music"/>
          <p:cNvSpPr>
            <a:spLocks noEditPoints="1" noChangeArrowheads="1"/>
          </p:cNvSpPr>
          <p:nvPr/>
        </p:nvSpPr>
        <p:spPr bwMode="auto">
          <a:xfrm>
            <a:off x="3200400" y="4648200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Looking at the World</a:t>
            </a:r>
            <a:b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b="1" i="1" dirty="0" smtClean="0">
                <a:solidFill>
                  <a:srgbClr val="FF0000"/>
                </a:solidFill>
              </a:rPr>
              <a:t>Regional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Geographers want to study a bigger chuck of the world so they divide the world into regions.</a:t>
            </a:r>
          </a:p>
          <a:p>
            <a:pPr lvl="1"/>
            <a:r>
              <a:rPr lang="en-US" dirty="0" smtClean="0"/>
              <a:t>It makes it easier to study!</a:t>
            </a:r>
          </a:p>
          <a:p>
            <a:r>
              <a:rPr lang="en-US" dirty="0" smtClean="0"/>
              <a:t>A region is a part of the world that has one or more common features that distinguish it from surrounding areas.</a:t>
            </a:r>
          </a:p>
          <a:p>
            <a:r>
              <a:rPr lang="en-US" dirty="0" smtClean="0"/>
              <a:t>A region can be defined by a physical characteristic (mountainous) or a human characteristic (language) or human interactions (comparing governments).</a:t>
            </a:r>
          </a:p>
          <a:p>
            <a:r>
              <a:rPr lang="en-US" dirty="0" smtClean="0"/>
              <a:t>Regions come in all shapes and sizes.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Looking at the World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solidFill>
                  <a:srgbClr val="FF0000"/>
                </a:solidFill>
              </a:rPr>
              <a:t>Global Level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Geographers who study the world on a global level try to find relationships among people who live far apart.</a:t>
            </a:r>
          </a:p>
          <a:p>
            <a:pPr lvl="1"/>
            <a:r>
              <a:rPr lang="en-US" dirty="0" smtClean="0"/>
              <a:t>For example, to study a countries exports to see how they are used in other parts of the world.</a:t>
            </a:r>
          </a:p>
          <a:p>
            <a:pPr lvl="1"/>
            <a:r>
              <a:rPr lang="en-US" dirty="0" smtClean="0"/>
              <a:t>London, England is one of the world’s main financial centers.  Here a geographer might study how London’s economy affects the world.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SECURITY\AppData\Local\Microsoft\Windows\Temporary Internet Files\Content.IE5\AXL8NCRK\551px-London_Tower_Bridge_Silhouette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029200"/>
            <a:ext cx="2362200" cy="1611955"/>
          </a:xfrm>
          <a:prstGeom prst="rect">
            <a:avLst/>
          </a:prstGeom>
          <a:noFill/>
        </p:spPr>
      </p:pic>
      <p:pic>
        <p:nvPicPr>
          <p:cNvPr id="6147" name="Picture 3" descr="C:\Users\SECURITY\AppData\Local\Microsoft\Windows\Temporary Internet Files\Content.IE5\8MXLQFLE\tower-bridge-london-clipar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304800"/>
            <a:ext cx="1633538" cy="1224490"/>
          </a:xfrm>
          <a:prstGeom prst="rect">
            <a:avLst/>
          </a:prstGeom>
          <a:noFill/>
        </p:spPr>
      </p:pic>
      <p:pic>
        <p:nvPicPr>
          <p:cNvPr id="6148" name="Picture 4" descr="C:\Users\SECURITY\AppData\Local\Microsoft\Windows\Temporary Internet Files\Content.IE5\AXL8NCRK\money1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5359400"/>
            <a:ext cx="2025135" cy="149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701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Chapter 1  Studying Geography</vt:lpstr>
      <vt:lpstr>What is Geography?</vt:lpstr>
      <vt:lpstr>What is Geography?</vt:lpstr>
      <vt:lpstr>What is Geography? Geography as a Science</vt:lpstr>
      <vt:lpstr>What is Geography? Geography as a Social Science</vt:lpstr>
      <vt:lpstr>Looking at the World</vt:lpstr>
      <vt:lpstr>Looking at the World Local Level</vt:lpstr>
      <vt:lpstr>Looking at the World Regional Level</vt:lpstr>
      <vt:lpstr>Looking at the World Global Level</vt:lpstr>
      <vt:lpstr>The Geographer’s Tools</vt:lpstr>
      <vt:lpstr>The Geographer’s Tools Maps and Globes</vt:lpstr>
      <vt:lpstr>The Geographer’s Tools Satellite Images</vt:lpstr>
      <vt:lpstr>Satellite Image of Ocean’s Temperature</vt:lpstr>
      <vt:lpstr>The Geographer’s Tools Other Tools</vt:lpstr>
      <vt:lpstr>Main Idea Questions/Answers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Studying Geography</dc:title>
  <dc:creator>SECURITY</dc:creator>
  <cp:lastModifiedBy>OCSD</cp:lastModifiedBy>
  <cp:revision>25</cp:revision>
  <dcterms:created xsi:type="dcterms:W3CDTF">2015-08-19T20:41:09Z</dcterms:created>
  <dcterms:modified xsi:type="dcterms:W3CDTF">2015-08-20T13:04:02Z</dcterms:modified>
</cp:coreProperties>
</file>