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71" r:id="rId7"/>
    <p:sldId id="260" r:id="rId8"/>
    <p:sldId id="267" r:id="rId9"/>
    <p:sldId id="261" r:id="rId10"/>
    <p:sldId id="262" r:id="rId11"/>
    <p:sldId id="268" r:id="rId12"/>
    <p:sldId id="263" r:id="rId13"/>
    <p:sldId id="269" r:id="rId14"/>
    <p:sldId id="270" r:id="rId15"/>
    <p:sldId id="264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EA79-737F-4155-BC2A-7D3B8CA3B50F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F9B9-DAFE-4FDD-9B1D-B36685300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EA79-737F-4155-BC2A-7D3B8CA3B50F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F9B9-DAFE-4FDD-9B1D-B36685300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EA79-737F-4155-BC2A-7D3B8CA3B50F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F9B9-DAFE-4FDD-9B1D-B36685300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EA79-737F-4155-BC2A-7D3B8CA3B50F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F9B9-DAFE-4FDD-9B1D-B36685300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EA79-737F-4155-BC2A-7D3B8CA3B50F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F9B9-DAFE-4FDD-9B1D-B36685300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EA79-737F-4155-BC2A-7D3B8CA3B50F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F9B9-DAFE-4FDD-9B1D-B36685300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EA79-737F-4155-BC2A-7D3B8CA3B50F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F9B9-DAFE-4FDD-9B1D-B36685300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EA79-737F-4155-BC2A-7D3B8CA3B50F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F9B9-DAFE-4FDD-9B1D-B36685300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EA79-737F-4155-BC2A-7D3B8CA3B50F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F9B9-DAFE-4FDD-9B1D-B36685300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EA79-737F-4155-BC2A-7D3B8CA3B50F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F9B9-DAFE-4FDD-9B1D-B36685300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EA79-737F-4155-BC2A-7D3B8CA3B50F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5F9B9-DAFE-4FDD-9B1D-B36685300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6EA79-737F-4155-BC2A-7D3B8CA3B50F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5F9B9-DAFE-4FDD-9B1D-B366853005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Chapter 5 Section 2</a:t>
            </a:r>
            <a:br>
              <a:rPr lang="en-US" b="1" dirty="0" smtClean="0"/>
            </a:br>
            <a:r>
              <a:rPr lang="en-US" b="1" dirty="0" smtClean="0"/>
              <a:t>The Rise of Sumer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Pages 122-126</a:t>
            </a:r>
            <a:endParaRPr lang="en-US" dirty="0"/>
          </a:p>
        </p:txBody>
      </p:sp>
      <p:pic>
        <p:nvPicPr>
          <p:cNvPr id="4" name="Picture 3" descr="meso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857624"/>
            <a:ext cx="3200400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Sumerian Religion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The Sumerians practices </a:t>
            </a:r>
            <a:r>
              <a:rPr lang="en-US" b="1" u="sng" dirty="0" smtClean="0"/>
              <a:t>polytheism</a:t>
            </a:r>
            <a:r>
              <a:rPr lang="en-US" dirty="0" smtClean="0"/>
              <a:t>, the worship of many gods.</a:t>
            </a:r>
          </a:p>
          <a:p>
            <a:r>
              <a:rPr lang="en-US" b="1" u="sng" dirty="0" smtClean="0"/>
              <a:t>Monotheism</a:t>
            </a:r>
            <a:r>
              <a:rPr lang="en-US" dirty="0" smtClean="0"/>
              <a:t> – the worship of only one god.</a:t>
            </a:r>
          </a:p>
          <a:p>
            <a:pPr lvl="1"/>
            <a:r>
              <a:rPr lang="en-US" dirty="0" smtClean="0"/>
              <a:t>Each city-state considered one god to be a special protector.</a:t>
            </a:r>
          </a:p>
          <a:p>
            <a:pPr lvl="2"/>
            <a:r>
              <a:rPr lang="en-US" dirty="0" smtClean="0"/>
              <a:t>Every Sumerian had to serve and worship the gods.</a:t>
            </a:r>
          </a:p>
          <a:p>
            <a:r>
              <a:rPr lang="en-US" b="1" u="sng" dirty="0" smtClean="0"/>
              <a:t>Priests</a:t>
            </a:r>
            <a:r>
              <a:rPr lang="en-US" dirty="0" smtClean="0"/>
              <a:t>, people who performed or led religious ceremonies, had great status in society.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7_11_16TellAsm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457200"/>
            <a:ext cx="81280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Sumerian Social Order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Social Hierarchy</a:t>
            </a:r>
            <a:r>
              <a:rPr lang="en-US" dirty="0" smtClean="0"/>
              <a:t>, the division of society by rank or ____________.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Kings</a:t>
            </a:r>
            <a:r>
              <a:rPr lang="en-US" dirty="0" smtClean="0"/>
              <a:t> were at the ____________.  </a:t>
            </a:r>
          </a:p>
          <a:p>
            <a:pPr lvl="1"/>
            <a:r>
              <a:rPr lang="en-US" dirty="0" smtClean="0"/>
              <a:t>Sumer claimed that they had been chosen by the ____________ to rule.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Priests</a:t>
            </a:r>
            <a:r>
              <a:rPr lang="en-US" dirty="0" smtClean="0"/>
              <a:t> were just below the King.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Skilled craftworks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Merchants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7030A0"/>
                </a:solidFill>
              </a:rPr>
              <a:t> ___________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Farmers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7030A0"/>
                </a:solidFill>
              </a:rPr>
              <a:t> ______________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Slaves</a:t>
            </a:r>
            <a:r>
              <a:rPr lang="en-US" dirty="0" smtClean="0"/>
              <a:t> were at the _________ of the social order.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cient-egypt-and-sumer-16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_mosa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6659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Men and Women in Sumer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 held _______ power and made _______.</a:t>
            </a:r>
          </a:p>
          <a:p>
            <a:pPr lvl="1"/>
            <a:r>
              <a:rPr lang="en-US" dirty="0" smtClean="0"/>
              <a:t>Men usually were allowed to be ______________.</a:t>
            </a:r>
          </a:p>
          <a:p>
            <a:r>
              <a:rPr lang="en-US" dirty="0" smtClean="0"/>
              <a:t>Women took care of the ______ and children.</a:t>
            </a:r>
          </a:p>
          <a:p>
            <a:pPr lvl="1"/>
            <a:r>
              <a:rPr lang="en-US" dirty="0" smtClean="0"/>
              <a:t>Some wealthy women were allowed to be educated.</a:t>
            </a:r>
          </a:p>
          <a:p>
            <a:pPr lvl="1"/>
            <a:r>
              <a:rPr lang="en-US" smtClean="0"/>
              <a:t>Some ______________ </a:t>
            </a:r>
            <a:r>
              <a:rPr lang="en-US" dirty="0" smtClean="0"/>
              <a:t>woman were priestesses.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How was Sargon able to build the first empire?</a:t>
            </a:r>
          </a:p>
          <a:p>
            <a:r>
              <a:rPr lang="en-US" dirty="0" smtClean="0"/>
              <a:t>What is polytheism?  monotheism?</a:t>
            </a:r>
          </a:p>
          <a:p>
            <a:r>
              <a:rPr lang="en-US" dirty="0" smtClean="0"/>
              <a:t>Why would rulers benefit if they claimed to be chosen </a:t>
            </a:r>
            <a:r>
              <a:rPr lang="en-US" smtClean="0"/>
              <a:t>by the gods?</a:t>
            </a:r>
            <a:endParaRPr lang="en-US" dirty="0" smtClean="0"/>
          </a:p>
          <a:p>
            <a:r>
              <a:rPr lang="en-US" dirty="0" smtClean="0"/>
              <a:t>What purpose did the wall around the city serve?</a:t>
            </a:r>
          </a:p>
          <a:p>
            <a:r>
              <a:rPr lang="en-US" dirty="0" smtClean="0"/>
              <a:t>Why do you think the temple is the largest building in Ur?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Main Idea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sz="3600" dirty="0" smtClean="0"/>
              <a:t>1.	The Sumerians created the world’s first advanced society</a:t>
            </a:r>
          </a:p>
          <a:p>
            <a:pPr marL="514350" indent="-514350">
              <a:buNone/>
            </a:pPr>
            <a:r>
              <a:rPr lang="en-US" sz="3600" dirty="0" smtClean="0"/>
              <a:t>2.	Religion played a major role in Sumerian society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BIG Idea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The Sumerians developed the first civilization in Mesopotamia</a:t>
            </a:r>
            <a:endParaRPr lang="en-US" sz="4000" dirty="0"/>
          </a:p>
        </p:txBody>
      </p:sp>
      <p:pic>
        <p:nvPicPr>
          <p:cNvPr id="4" name="Picture 3" descr="sumeri14-270x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895600"/>
            <a:ext cx="37338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City-States of Sumer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people in Sumer were ______________.</a:t>
            </a:r>
          </a:p>
          <a:p>
            <a:r>
              <a:rPr lang="en-US" dirty="0" smtClean="0"/>
              <a:t>A </a:t>
            </a:r>
            <a:r>
              <a:rPr lang="en-US" b="1" u="sng" dirty="0" smtClean="0"/>
              <a:t>city-state</a:t>
            </a:r>
            <a:r>
              <a:rPr lang="en-US" dirty="0" smtClean="0"/>
              <a:t> consisted of a central city and all the __________________ around it.</a:t>
            </a:r>
          </a:p>
          <a:p>
            <a:pPr lvl="1"/>
            <a:r>
              <a:rPr lang="en-US" dirty="0" smtClean="0"/>
              <a:t>Stronger city-state controlled ___________ areas.</a:t>
            </a:r>
          </a:p>
          <a:p>
            <a:r>
              <a:rPr lang="en-US" dirty="0" smtClean="0"/>
              <a:t>City-states in Sumer fought each other to gain more ______________.</a:t>
            </a:r>
          </a:p>
          <a:p>
            <a:pPr lvl="1"/>
            <a:r>
              <a:rPr lang="en-US" dirty="0" smtClean="0"/>
              <a:t>They built ____________ around their cities for _________________.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soc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72" y="457200"/>
            <a:ext cx="9146872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sdfvdfres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80210"/>
            <a:ext cx="9144000" cy="34975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Rise of the </a:t>
            </a:r>
            <a:r>
              <a:rPr lang="en-US" b="1" dirty="0" err="1" smtClean="0">
                <a:solidFill>
                  <a:srgbClr val="FF0000"/>
                </a:solidFill>
              </a:rPr>
              <a:t>Akkadian</a:t>
            </a:r>
            <a:r>
              <a:rPr lang="en-US" b="1" dirty="0" smtClean="0">
                <a:solidFill>
                  <a:srgbClr val="FF0000"/>
                </a:solidFill>
              </a:rPr>
              <a:t> Empire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Akkadian</a:t>
            </a:r>
            <a:r>
              <a:rPr lang="en-US" dirty="0" smtClean="0"/>
              <a:t> Empire developed to the North of Sumer along the Tigris and Euphrates Rivers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Akkadian</a:t>
            </a:r>
            <a:r>
              <a:rPr lang="en-US" dirty="0" smtClean="0"/>
              <a:t> ruler, Sargon, defeated the city-states of ________________.</a:t>
            </a:r>
          </a:p>
          <a:p>
            <a:r>
              <a:rPr lang="en-US" dirty="0" smtClean="0"/>
              <a:t>________________ established the world’s first </a:t>
            </a:r>
            <a:r>
              <a:rPr lang="en-US" b="1" u="sng" dirty="0" smtClean="0"/>
              <a:t>empire</a:t>
            </a:r>
            <a:r>
              <a:rPr lang="en-US" dirty="0" smtClean="0"/>
              <a:t>, or land with different territories and peoples under a _______________ rule.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3833813" cy="6858000"/>
          </a:xfrm>
          <a:prstGeom prst="rect">
            <a:avLst/>
          </a:prstGeom>
        </p:spPr>
      </p:pic>
      <p:pic>
        <p:nvPicPr>
          <p:cNvPr id="3" name="Picture 2" descr="Sargon-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28600"/>
            <a:ext cx="4597368" cy="62684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Religion Shapes Society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Religion was very ____________________ in Sumerian society.</a:t>
            </a:r>
          </a:p>
          <a:p>
            <a:r>
              <a:rPr lang="en-US" dirty="0" smtClean="0"/>
              <a:t>It played a role in nearly every aspect of ______________.</a:t>
            </a:r>
          </a:p>
          <a:p>
            <a:pPr lvl="1"/>
            <a:r>
              <a:rPr lang="en-US" dirty="0" smtClean="0"/>
              <a:t>Religion was the basis for _________ of Sumerian ______________.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363</Words>
  <Application>Microsoft Office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Chapter 5 Section 2 The Rise of Sumer</vt:lpstr>
      <vt:lpstr>The Main Idea</vt:lpstr>
      <vt:lpstr>The BIG Idea</vt:lpstr>
      <vt:lpstr>City-States of Sumer</vt:lpstr>
      <vt:lpstr>PowerPoint Presentation</vt:lpstr>
      <vt:lpstr>PowerPoint Presentation</vt:lpstr>
      <vt:lpstr>Rise of the Akkadian Empire</vt:lpstr>
      <vt:lpstr>PowerPoint Presentation</vt:lpstr>
      <vt:lpstr>Religion Shapes Society</vt:lpstr>
      <vt:lpstr>Sumerian Religion</vt:lpstr>
      <vt:lpstr>PowerPoint Presentation</vt:lpstr>
      <vt:lpstr>Sumerian Social Order</vt:lpstr>
      <vt:lpstr>PowerPoint Presentation</vt:lpstr>
      <vt:lpstr>PowerPoint Presentation</vt:lpstr>
      <vt:lpstr>Men and Women in Sumer</vt:lpstr>
      <vt:lpstr>Review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Section 2 The Rise of Sumer</dc:title>
  <dc:creator>SECURITY</dc:creator>
  <cp:lastModifiedBy>OCSD</cp:lastModifiedBy>
  <cp:revision>15</cp:revision>
  <dcterms:created xsi:type="dcterms:W3CDTF">2015-12-05T18:39:27Z</dcterms:created>
  <dcterms:modified xsi:type="dcterms:W3CDTF">2015-12-07T19:03:58Z</dcterms:modified>
</cp:coreProperties>
</file>