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20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1081A46-CB01-4E76-821F-33ED50206F47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B381CFC-96E6-4CFF-926D-B8CE1F4D466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Section 2</a:t>
            </a:r>
          </a:p>
          <a:p>
            <a:r>
              <a:rPr lang="en-US" sz="3200" dirty="0" smtClean="0"/>
              <a:t>Pages 10 - 15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 smtClean="0"/>
              <a:t>Geography Themes and Essential Elements</a:t>
            </a:r>
            <a:endParaRPr lang="en-US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Satellite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Satellite images are among the geographer’s most valuable tools.</a:t>
            </a:r>
          </a:p>
          <a:p>
            <a:r>
              <a:rPr lang="en-US" dirty="0" smtClean="0"/>
              <a:t>Geographers use two basic types of these images.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True color </a:t>
            </a:r>
            <a:r>
              <a:rPr lang="en-US" dirty="0" smtClean="0"/>
              <a:t>– these images are like photographs.</a:t>
            </a:r>
          </a:p>
          <a:p>
            <a:pPr marL="971550" lvl="1" indent="-514350">
              <a:buAutoNum type="arabicPeriod"/>
            </a:pPr>
            <a:r>
              <a:rPr lang="en-US" b="1" dirty="0" smtClean="0"/>
              <a:t>Infrared</a:t>
            </a:r>
            <a:r>
              <a:rPr lang="en-US" dirty="0" smtClean="0"/>
              <a:t> – these are based on heat patterns.</a:t>
            </a:r>
          </a:p>
          <a:p>
            <a:pPr marL="971550" lvl="1" indent="-51435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</a:p>
          <a:p>
            <a:pPr marL="2743200" lvl="5" indent="-514350">
              <a:buNone/>
            </a:pPr>
            <a:endParaRPr lang="en-US" dirty="0"/>
          </a:p>
        </p:txBody>
      </p:sp>
      <p:pic>
        <p:nvPicPr>
          <p:cNvPr id="6147" name="Picture 3" descr="C:\Users\SECURITY\AppData\Local\Microsoft\Windows\Temporary Internet Files\Content.IE5\8MXLQFLE\satellitenbahn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2852556" cy="2955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0750036-Infrared_satellite_image_of_Italy-SP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63500"/>
            <a:ext cx="5638800" cy="673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81200" y="304800"/>
            <a:ext cx="7078861" cy="584775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Infrared Satellite image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991519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219200"/>
            <a:ext cx="2779059" cy="3937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4600" y="228600"/>
            <a:ext cx="426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True Color satellite image</a:t>
            </a:r>
            <a:endParaRPr lang="en-US" sz="24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How are the five themes of geography helpful to geographers?</a:t>
            </a:r>
          </a:p>
          <a:p>
            <a:r>
              <a:rPr lang="en-US" dirty="0" smtClean="0"/>
              <a:t>What are some common interactions between people and their environments?</a:t>
            </a:r>
          </a:p>
          <a:p>
            <a:r>
              <a:rPr lang="en-US" dirty="0" smtClean="0"/>
              <a:t>Which one of the following does not belong:  location, place human-environment, language, movement, regions?</a:t>
            </a:r>
          </a:p>
          <a:p>
            <a:r>
              <a:rPr lang="en-US" dirty="0" smtClean="0"/>
              <a:t>Give an example of absolute location.</a:t>
            </a:r>
          </a:p>
          <a:p>
            <a:r>
              <a:rPr lang="en-US" dirty="0" smtClean="0"/>
              <a:t>Give an example of relative location.</a:t>
            </a:r>
          </a:p>
          <a:p>
            <a:r>
              <a:rPr lang="en-US" dirty="0" smtClean="0"/>
              <a:t>What are two examples of people’s actions that are an effect of their environment?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/>
              <a:t>The five  themes of geography help us organize our studies of the world.</a:t>
            </a:r>
            <a:endParaRPr lang="en-US" sz="4000" b="1" dirty="0"/>
          </a:p>
        </p:txBody>
      </p:sp>
      <p:pic>
        <p:nvPicPr>
          <p:cNvPr id="1027" name="Picture 3" descr="C:\Users\SECURITY\AppData\Local\Microsoft\Windows\Temporary Internet Files\Content.IE5\8MXLQFLE\five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805112" cy="26831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five</a:t>
            </a:r>
            <a:r>
              <a:rPr lang="en-US" dirty="0" smtClean="0"/>
              <a:t> major themes of geography are: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____________________________________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____________________________________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____________________________________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_________________________________ and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_____________________________________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Location</a:t>
            </a:r>
            <a:r>
              <a:rPr lang="en-US" dirty="0" smtClean="0"/>
              <a:t>:  The theme of location describes where something 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Place</a:t>
            </a:r>
            <a:r>
              <a:rPr lang="en-US" dirty="0" smtClean="0"/>
              <a:t>:  Place describes the features that make a site unique.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Regions</a:t>
            </a:r>
            <a:r>
              <a:rPr lang="en-US" dirty="0" smtClean="0"/>
              <a:t>:  Regions are areas that share common characteristics.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Movement</a:t>
            </a:r>
            <a:r>
              <a:rPr lang="en-US" dirty="0" smtClean="0"/>
              <a:t>:  This theme looks at how and why people and things move.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Human-Environment Interaction</a:t>
            </a:r>
            <a:r>
              <a:rPr lang="en-US" dirty="0" smtClean="0"/>
              <a:t>:  People interact with their environments in many ways.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LOCATION</a:t>
            </a:r>
          </a:p>
          <a:p>
            <a:pPr lvl="1"/>
            <a:r>
              <a:rPr lang="en-US" dirty="0" smtClean="0"/>
              <a:t>Every point on Earth has a </a:t>
            </a:r>
            <a:r>
              <a:rPr lang="en-US" b="1" dirty="0" smtClean="0"/>
              <a:t>location</a:t>
            </a:r>
            <a:r>
              <a:rPr lang="en-US" dirty="0" smtClean="0"/>
              <a:t>, a description of where it is.</a:t>
            </a:r>
          </a:p>
          <a:p>
            <a:pPr lvl="1"/>
            <a:r>
              <a:rPr lang="en-US" dirty="0" smtClean="0"/>
              <a:t>A specific description like an address is called an </a:t>
            </a:r>
            <a:r>
              <a:rPr lang="en-US" b="1" u="sng" dirty="0" smtClean="0"/>
              <a:t>absolute location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 general description of where a place lies is called its </a:t>
            </a:r>
            <a:r>
              <a:rPr lang="en-US" b="1" u="sng" dirty="0" smtClean="0"/>
              <a:t>relative location </a:t>
            </a:r>
            <a:r>
              <a:rPr lang="en-US" dirty="0" smtClean="0"/>
              <a:t>(Canada is north of USA).</a:t>
            </a:r>
          </a:p>
        </p:txBody>
      </p:sp>
      <p:pic>
        <p:nvPicPr>
          <p:cNvPr id="2050" name="Picture 2" descr="C:\Users\SECURITY\AppData\Local\Microsoft\Windows\Temporary Internet Files\Content.IE5\8MXLQFLE\location-158934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114800"/>
            <a:ext cx="1377752" cy="2079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PLACE</a:t>
            </a:r>
          </a:p>
          <a:p>
            <a:pPr lvl="1"/>
            <a:r>
              <a:rPr lang="en-US" sz="3200" b="1" dirty="0" smtClean="0"/>
              <a:t>Place</a:t>
            </a:r>
            <a:r>
              <a:rPr lang="en-US" sz="3200" dirty="0" smtClean="0"/>
              <a:t> refers to an area’s landscape, the features that define the area and make it different from other places.</a:t>
            </a:r>
          </a:p>
          <a:p>
            <a:pPr lvl="2"/>
            <a:r>
              <a:rPr lang="en-US" sz="2800" dirty="0" smtClean="0"/>
              <a:t>For example, land, climate, and people.  </a:t>
            </a:r>
          </a:p>
          <a:p>
            <a:pPr lvl="3"/>
            <a:r>
              <a:rPr lang="en-US" sz="2400" dirty="0" smtClean="0"/>
              <a:t>Together, they give a place its own character.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HUMAN-ENVIRONMENT INTERACTION</a:t>
            </a:r>
          </a:p>
          <a:p>
            <a:pPr lvl="1"/>
            <a:r>
              <a:rPr lang="en-US" dirty="0" smtClean="0"/>
              <a:t>Geographers want to understand how people interact with their environment-how people and their physical environment affect each other.</a:t>
            </a:r>
          </a:p>
          <a:p>
            <a:pPr lvl="1"/>
            <a:r>
              <a:rPr lang="en-US" dirty="0" smtClean="0"/>
              <a:t>An area’s environment includes its land, water, climate, plants and animals.</a:t>
            </a:r>
          </a:p>
          <a:p>
            <a:pPr lvl="1"/>
            <a:r>
              <a:rPr lang="en-US" dirty="0" smtClean="0"/>
              <a:t>People interact with their environment is many ways.  For example, people clear forests, drain wetlands, and build dams to control flooding.</a:t>
            </a:r>
          </a:p>
          <a:p>
            <a:pPr lvl="1"/>
            <a:r>
              <a:rPr lang="en-US" dirty="0" smtClean="0"/>
              <a:t>Physical environments affect how people live.  For example, people wear thick clothing in cold climates, and build hurricane ‘proof’ structures in coastal areas.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MOVEMENT</a:t>
            </a:r>
          </a:p>
          <a:p>
            <a:r>
              <a:rPr lang="en-US" dirty="0" smtClean="0"/>
              <a:t>Geographers want to know why and how people are moving.</a:t>
            </a:r>
          </a:p>
          <a:p>
            <a:pPr lvl="1"/>
            <a:r>
              <a:rPr lang="en-US" dirty="0" smtClean="0"/>
              <a:t>Do people move to find work or to find a better climate.</a:t>
            </a:r>
          </a:p>
          <a:p>
            <a:pPr lvl="1"/>
            <a:r>
              <a:rPr lang="en-US" dirty="0" smtClean="0"/>
              <a:t>Geographers also study the roads and routes that make movement so common.</a:t>
            </a:r>
            <a:endParaRPr lang="en-US" dirty="0"/>
          </a:p>
        </p:txBody>
      </p:sp>
      <p:pic>
        <p:nvPicPr>
          <p:cNvPr id="4098" name="Picture 2" descr="C:\Users\SECURITY\AppData\Local\Microsoft\Windows\Temporary Internet Files\Content.IE5\C3LA44BM\fork-in-the-road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4191000"/>
            <a:ext cx="2209800" cy="2209800"/>
          </a:xfrm>
          <a:prstGeom prst="rect">
            <a:avLst/>
          </a:prstGeom>
          <a:noFill/>
        </p:spPr>
      </p:pic>
      <p:pic>
        <p:nvPicPr>
          <p:cNvPr id="4099" name="Picture 3" descr="C:\Users\SECURITY\AppData\Local\Microsoft\Windows\Temporary Internet Files\Content.IE5\8MXLQFLE\Bb-all_roads_lead_to_Rome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733800"/>
            <a:ext cx="2581275" cy="25632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 Themes of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REGIONS</a:t>
            </a:r>
          </a:p>
          <a:p>
            <a:pPr lvl="1"/>
            <a:r>
              <a:rPr lang="en-US" dirty="0" smtClean="0"/>
              <a:t>Creating regions also makes it easier to compare places.</a:t>
            </a:r>
          </a:p>
          <a:p>
            <a:pPr lvl="1"/>
            <a:r>
              <a:rPr lang="en-US" dirty="0" smtClean="0"/>
              <a:t>Comparisons help geographers learn why each place has developed the way it has.</a:t>
            </a:r>
            <a:endParaRPr lang="en-US" dirty="0"/>
          </a:p>
        </p:txBody>
      </p:sp>
      <p:pic>
        <p:nvPicPr>
          <p:cNvPr id="5123" name="Picture 3" descr="C:\Users\SECURITY\AppData\Local\Microsoft\Windows\Temporary Internet Files\Content.IE5\C3LA44BM\WHO_Regions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00400"/>
            <a:ext cx="4800600" cy="308038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499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Civic</vt:lpstr>
      <vt:lpstr>Geography Themes and Essential Elements</vt:lpstr>
      <vt:lpstr>MAIN IDEAS</vt:lpstr>
      <vt:lpstr>The Five Themes of Geography</vt:lpstr>
      <vt:lpstr>The Five Themes of Geography</vt:lpstr>
      <vt:lpstr>The Five Themes of Geography</vt:lpstr>
      <vt:lpstr>The Five Themes of Geography</vt:lpstr>
      <vt:lpstr>The Five Themes of Geography</vt:lpstr>
      <vt:lpstr>The Five Themes of Geography</vt:lpstr>
      <vt:lpstr>The Five Themes of Geography</vt:lpstr>
      <vt:lpstr>Analyzing Satellite Images</vt:lpstr>
      <vt:lpstr>PowerPoint Presentation</vt:lpstr>
      <vt:lpstr>PowerPoint Presentation</vt:lpstr>
      <vt:lpstr>Review Items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Geography Themes and Essential Elements</dc:title>
  <dc:creator>SECURITY</dc:creator>
  <cp:lastModifiedBy>OCSD</cp:lastModifiedBy>
  <cp:revision>18</cp:revision>
  <dcterms:created xsi:type="dcterms:W3CDTF">2015-09-20T18:31:38Z</dcterms:created>
  <dcterms:modified xsi:type="dcterms:W3CDTF">2015-09-21T12:42:23Z</dcterms:modified>
</cp:coreProperties>
</file>