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2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21AAD6-239A-4C9B-8031-6661236BBC48}"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544CD-BA8D-4DEE-A476-A6CA6E965B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1AAD6-239A-4C9B-8031-6661236BBC48}"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544CD-BA8D-4DEE-A476-A6CA6E965B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1AAD6-239A-4C9B-8031-6661236BBC48}"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544CD-BA8D-4DEE-A476-A6CA6E965B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1AAD6-239A-4C9B-8031-6661236BBC48}"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544CD-BA8D-4DEE-A476-A6CA6E965B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1AAD6-239A-4C9B-8031-6661236BBC48}"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544CD-BA8D-4DEE-A476-A6CA6E965BD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21AAD6-239A-4C9B-8031-6661236BBC48}"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544CD-BA8D-4DEE-A476-A6CA6E965B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21AAD6-239A-4C9B-8031-6661236BBC48}" type="datetimeFigureOut">
              <a:rPr lang="en-US" smtClean="0"/>
              <a:t>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544CD-BA8D-4DEE-A476-A6CA6E965B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21AAD6-239A-4C9B-8031-6661236BBC48}" type="datetimeFigureOut">
              <a:rPr lang="en-US" smtClean="0"/>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544CD-BA8D-4DEE-A476-A6CA6E965B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1AAD6-239A-4C9B-8031-6661236BBC48}" type="datetimeFigureOut">
              <a:rPr lang="en-US" smtClean="0"/>
              <a:t>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544CD-BA8D-4DEE-A476-A6CA6E965B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1AAD6-239A-4C9B-8031-6661236BBC48}"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544CD-BA8D-4DEE-A476-A6CA6E965B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1AAD6-239A-4C9B-8031-6661236BBC48}"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544CD-BA8D-4DEE-A476-A6CA6E965B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1AAD6-239A-4C9B-8031-6661236BBC48}" type="datetimeFigureOut">
              <a:rPr lang="en-US" smtClean="0"/>
              <a:t>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544CD-BA8D-4DEE-A476-A6CA6E965B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Quran</a:t>
            </a:r>
            <a:endParaRPr lang="en-US" dirty="0"/>
          </a:p>
        </p:txBody>
      </p:sp>
      <p:pic>
        <p:nvPicPr>
          <p:cNvPr id="11266" name="Picture 2" descr="Gambar:Opened Qur'an.jpg"/>
          <p:cNvPicPr>
            <a:picLocks noChangeAspect="1" noChangeArrowheads="1"/>
          </p:cNvPicPr>
          <p:nvPr/>
        </p:nvPicPr>
        <p:blipFill>
          <a:blip r:embed="rId2" cstate="print"/>
          <a:srcRect/>
          <a:stretch>
            <a:fillRect/>
          </a:stretch>
        </p:blipFill>
        <p:spPr bwMode="auto">
          <a:xfrm>
            <a:off x="1981200" y="1524000"/>
            <a:ext cx="5486400" cy="504706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Muhammad</a:t>
            </a:r>
            <a:endParaRPr lang="en-US" dirty="0"/>
          </a:p>
        </p:txBody>
      </p:sp>
      <p:pic>
        <p:nvPicPr>
          <p:cNvPr id="14338" name="Picture 2" descr="http://www.hf.uib.no/i/religion/popularikonografi/bilder/01b.jpg"/>
          <p:cNvPicPr>
            <a:picLocks noChangeAspect="1" noChangeArrowheads="1"/>
          </p:cNvPicPr>
          <p:nvPr/>
        </p:nvPicPr>
        <p:blipFill>
          <a:blip r:embed="rId2" cstate="print"/>
          <a:srcRect/>
          <a:stretch>
            <a:fillRect/>
          </a:stretch>
        </p:blipFill>
        <p:spPr bwMode="auto">
          <a:xfrm>
            <a:off x="2971800" y="1371600"/>
            <a:ext cx="3533775" cy="53054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Mecca</a:t>
            </a:r>
            <a:endParaRPr lang="en-US" dirty="0"/>
          </a:p>
        </p:txBody>
      </p:sp>
      <p:pic>
        <p:nvPicPr>
          <p:cNvPr id="15362" name="Picture 2" descr="Mecca has changed dramatically over the past decades. This is how it appears in 2012. The Grand Mosque, in the foreground, is dwarfed by the Abraj Al Bait Towers complex, including the Royal Mecca Clock Tower."/>
          <p:cNvPicPr>
            <a:picLocks noChangeAspect="1" noChangeArrowheads="1"/>
          </p:cNvPicPr>
          <p:nvPr/>
        </p:nvPicPr>
        <p:blipFill>
          <a:blip r:embed="rId2" cstate="print"/>
          <a:srcRect/>
          <a:stretch>
            <a:fillRect/>
          </a:stretch>
        </p:blipFill>
        <p:spPr bwMode="auto">
          <a:xfrm>
            <a:off x="381000" y="1524000"/>
            <a:ext cx="8458200" cy="475773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Kaaba</a:t>
            </a:r>
            <a:endParaRPr lang="en-US" dirty="0"/>
          </a:p>
        </p:txBody>
      </p:sp>
      <p:pic>
        <p:nvPicPr>
          <p:cNvPr id="16386" name="Picture 2" descr="http://hopeitw.files.wordpress.com/2012/01/316383_300121593341444_100000308172102_1062367_669084502_n.jpg"/>
          <p:cNvPicPr>
            <a:picLocks noChangeAspect="1" noChangeArrowheads="1"/>
          </p:cNvPicPr>
          <p:nvPr/>
        </p:nvPicPr>
        <p:blipFill>
          <a:blip r:embed="rId2" cstate="print"/>
          <a:srcRect/>
          <a:stretch>
            <a:fillRect/>
          </a:stretch>
        </p:blipFill>
        <p:spPr bwMode="auto">
          <a:xfrm>
            <a:off x="1371600" y="1524000"/>
            <a:ext cx="6299200" cy="4724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Kaaba</a:t>
            </a:r>
            <a:endParaRPr lang="en-US" dirty="0"/>
          </a:p>
        </p:txBody>
      </p:sp>
      <p:pic>
        <p:nvPicPr>
          <p:cNvPr id="17410" name="Picture 2" descr="http://www.hdwallpaperspin.com/wp-content/uploads/2012/10/Kaaba-islam-172968_612_689.jpg"/>
          <p:cNvPicPr>
            <a:picLocks noChangeAspect="1" noChangeArrowheads="1"/>
          </p:cNvPicPr>
          <p:nvPr/>
        </p:nvPicPr>
        <p:blipFill>
          <a:blip r:embed="rId2" cstate="print"/>
          <a:srcRect/>
          <a:stretch>
            <a:fillRect/>
          </a:stretch>
        </p:blipFill>
        <p:spPr bwMode="auto">
          <a:xfrm>
            <a:off x="2362200" y="1524000"/>
            <a:ext cx="4331787" cy="4876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Mecca/</a:t>
            </a:r>
            <a:r>
              <a:rPr lang="en-US" dirty="0" err="1" smtClean="0"/>
              <a:t>Kaaba</a:t>
            </a:r>
            <a:endParaRPr lang="en-US" dirty="0"/>
          </a:p>
        </p:txBody>
      </p:sp>
      <p:pic>
        <p:nvPicPr>
          <p:cNvPr id="18434" name="Picture 2" descr="http://dontclickthis.whatingods.name/kaaba.jpg"/>
          <p:cNvPicPr>
            <a:picLocks noChangeAspect="1" noChangeArrowheads="1"/>
          </p:cNvPicPr>
          <p:nvPr/>
        </p:nvPicPr>
        <p:blipFill>
          <a:blip r:embed="rId2" cstate="print"/>
          <a:srcRect/>
          <a:stretch>
            <a:fillRect/>
          </a:stretch>
        </p:blipFill>
        <p:spPr bwMode="auto">
          <a:xfrm>
            <a:off x="1066800" y="1600200"/>
            <a:ext cx="7010400" cy="465626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Pillars of Islam</a:t>
            </a:r>
            <a:endParaRPr lang="en-US" dirty="0"/>
          </a:p>
        </p:txBody>
      </p:sp>
      <p:pic>
        <p:nvPicPr>
          <p:cNvPr id="19458" name="Picture 2" descr="http://media.patheos.com/Images/Islam/Islam_Anno2_100.jpg"/>
          <p:cNvPicPr>
            <a:picLocks noChangeAspect="1" noChangeArrowheads="1"/>
          </p:cNvPicPr>
          <p:nvPr/>
        </p:nvPicPr>
        <p:blipFill>
          <a:blip r:embed="rId2" cstate="print"/>
          <a:srcRect/>
          <a:stretch>
            <a:fillRect/>
          </a:stretch>
        </p:blipFill>
        <p:spPr bwMode="auto">
          <a:xfrm>
            <a:off x="2057400" y="1447800"/>
            <a:ext cx="5334000" cy="49339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10</Words>
  <Application>Microsoft Office PowerPoint</Application>
  <PresentationFormat>On-screen Show (4:3)</PresentationFormat>
  <Paragraphs>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Quran</vt:lpstr>
      <vt:lpstr>Muhammad</vt:lpstr>
      <vt:lpstr>Mecca</vt:lpstr>
      <vt:lpstr>Kaaba</vt:lpstr>
      <vt:lpstr>Kaaba</vt:lpstr>
      <vt:lpstr>Mecca/Kaaba</vt:lpstr>
      <vt:lpstr>5 Pillars of Islam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SECURITY</dc:creator>
  <cp:lastModifiedBy>OCSD</cp:lastModifiedBy>
  <cp:revision>2</cp:revision>
  <dcterms:created xsi:type="dcterms:W3CDTF">2014-02-05T22:15:26Z</dcterms:created>
  <dcterms:modified xsi:type="dcterms:W3CDTF">2014-02-06T12:31:24Z</dcterms:modified>
</cp:coreProperties>
</file>