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84" y="-2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0B76568-6178-4041-B368-F0D084A7DC4F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EEB4FA8-7E2E-48E7-B407-930FB22D520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76568-6178-4041-B368-F0D084A7DC4F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B4FA8-7E2E-48E7-B407-930FB22D52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76568-6178-4041-B368-F0D084A7DC4F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B4FA8-7E2E-48E7-B407-930FB22D52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0B76568-6178-4041-B368-F0D084A7DC4F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EEB4FA8-7E2E-48E7-B407-930FB22D520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0B76568-6178-4041-B368-F0D084A7DC4F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EEB4FA8-7E2E-48E7-B407-930FB22D520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76568-6178-4041-B368-F0D084A7DC4F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B4FA8-7E2E-48E7-B407-930FB22D520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76568-6178-4041-B368-F0D084A7DC4F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B4FA8-7E2E-48E7-B407-930FB22D520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0B76568-6178-4041-B368-F0D084A7DC4F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EEB4FA8-7E2E-48E7-B407-930FB22D520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76568-6178-4041-B368-F0D084A7DC4F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B4FA8-7E2E-48E7-B407-930FB22D52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0B76568-6178-4041-B368-F0D084A7DC4F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EEB4FA8-7E2E-48E7-B407-930FB22D520B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0B76568-6178-4041-B368-F0D084A7DC4F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EEB4FA8-7E2E-48E7-B407-930FB22D520B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0B76568-6178-4041-B368-F0D084A7DC4F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EEB4FA8-7E2E-48E7-B407-930FB22D520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The Branches of Geography</a:t>
            </a:r>
            <a:endParaRPr lang="en-US" sz="4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000" b="1" dirty="0" smtClean="0"/>
              <a:t>Section 3</a:t>
            </a:r>
          </a:p>
          <a:p>
            <a:r>
              <a:rPr lang="en-US" sz="4000" b="1" dirty="0" smtClean="0"/>
              <a:t>Pages 16-20</a:t>
            </a:r>
            <a:endParaRPr lang="en-US" sz="4000" b="1" dirty="0"/>
          </a:p>
        </p:txBody>
      </p:sp>
      <p:pic>
        <p:nvPicPr>
          <p:cNvPr id="1026" name="Picture 2" descr="C:\Users\corelld\AppData\Local\Microsoft\Windows\Temporary Internet Files\Content.IE5\9UW4N1CS\banner_world_geography[1]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392114"/>
            <a:ext cx="4802187" cy="3031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05441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9762"/>
          </a:xfrm>
        </p:spPr>
        <p:txBody>
          <a:bodyPr/>
          <a:lstStyle/>
          <a:p>
            <a:r>
              <a:rPr lang="en-US" dirty="0" smtClean="0"/>
              <a:t>Other fields of geography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90600"/>
            <a:ext cx="8229600" cy="5483352"/>
          </a:xfrm>
        </p:spPr>
        <p:txBody>
          <a:bodyPr>
            <a:normAutofit/>
          </a:bodyPr>
          <a:lstStyle/>
          <a:p>
            <a:r>
              <a:rPr lang="en-US" sz="2800" b="1" u="sng" dirty="0" smtClean="0"/>
              <a:t>Cartography</a:t>
            </a:r>
            <a:r>
              <a:rPr lang="en-US" sz="2800" dirty="0" smtClean="0"/>
              <a:t> – the science of making maps.</a:t>
            </a:r>
          </a:p>
          <a:p>
            <a:pPr lvl="1"/>
            <a:r>
              <a:rPr lang="en-US" sz="2400" dirty="0" smtClean="0"/>
              <a:t>Most maps today are made using computers and satellite images.</a:t>
            </a:r>
          </a:p>
          <a:p>
            <a:r>
              <a:rPr lang="en-US" sz="2800" b="1" u="sng" dirty="0" smtClean="0"/>
              <a:t>Hydrology </a:t>
            </a:r>
            <a:r>
              <a:rPr lang="en-US" sz="2800" dirty="0" smtClean="0"/>
              <a:t>– the study of water on Earth.</a:t>
            </a:r>
          </a:p>
          <a:p>
            <a:pPr lvl="1"/>
            <a:r>
              <a:rPr lang="en-US" sz="2400" dirty="0" smtClean="0"/>
              <a:t>They study the world’s river systems and rainfall patterns.</a:t>
            </a:r>
          </a:p>
          <a:p>
            <a:pPr lvl="1"/>
            <a:r>
              <a:rPr lang="en-US" sz="2400" dirty="0" smtClean="0"/>
              <a:t>They work to measure and protect the world’s supply of water.</a:t>
            </a:r>
          </a:p>
          <a:p>
            <a:r>
              <a:rPr lang="en-US" sz="2800" b="1" u="sng" dirty="0" smtClean="0"/>
              <a:t>Meteorology</a:t>
            </a:r>
            <a:r>
              <a:rPr lang="en-US" sz="2800" dirty="0" smtClean="0"/>
              <a:t> – the study of weather and what causes it.</a:t>
            </a:r>
          </a:p>
          <a:p>
            <a:pPr lvl="1"/>
            <a:r>
              <a:rPr lang="en-US" sz="2400" dirty="0" smtClean="0"/>
              <a:t>They use information to predict the weather.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14298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62"/>
          </a:xfrm>
        </p:spPr>
        <p:txBody>
          <a:bodyPr/>
          <a:lstStyle/>
          <a:p>
            <a:r>
              <a:rPr lang="en-US" dirty="0" smtClean="0"/>
              <a:t>Main Idea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8229600" cy="4754563"/>
          </a:xfrm>
        </p:spPr>
        <p:txBody>
          <a:bodyPr>
            <a:noAutofit/>
          </a:bodyPr>
          <a:lstStyle/>
          <a:p>
            <a:r>
              <a:rPr lang="en-US" sz="3600" b="1" u="sng" dirty="0" smtClean="0"/>
              <a:t>Physical geography </a:t>
            </a:r>
            <a:r>
              <a:rPr lang="en-US" sz="3600" dirty="0" smtClean="0"/>
              <a:t>is the study of landforms, water bodies and other physical features.</a:t>
            </a:r>
          </a:p>
          <a:p>
            <a:r>
              <a:rPr lang="en-US" sz="3600" b="1" u="sng" dirty="0" smtClean="0"/>
              <a:t>Human geography </a:t>
            </a:r>
            <a:r>
              <a:rPr lang="en-US" sz="3600" dirty="0" smtClean="0"/>
              <a:t>focus on people, their cultures, and the landscapes they create.</a:t>
            </a:r>
          </a:p>
          <a:p>
            <a:r>
              <a:rPr lang="en-US" sz="3600" b="1" dirty="0" smtClean="0"/>
              <a:t>Other branches </a:t>
            </a:r>
            <a:r>
              <a:rPr lang="en-US" sz="3600" dirty="0" smtClean="0"/>
              <a:t>of geography examine specific aspects of the physical or human world.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2084390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BIG Idea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8458200" cy="467836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Geography is divided into </a:t>
            </a:r>
            <a:r>
              <a:rPr lang="en-US" sz="6000" b="1" dirty="0" smtClean="0"/>
              <a:t>two</a:t>
            </a:r>
            <a:r>
              <a:rPr lang="en-US" sz="3600" dirty="0" smtClean="0"/>
              <a:t> main branches 	</a:t>
            </a:r>
          </a:p>
          <a:p>
            <a:pPr marL="365760" lvl="1" indent="0">
              <a:buNone/>
            </a:pPr>
            <a:endParaRPr lang="en-US" sz="3200" b="1" dirty="0" smtClean="0"/>
          </a:p>
          <a:p>
            <a:pPr marL="365760" lvl="1" indent="0">
              <a:buNone/>
            </a:pPr>
            <a:r>
              <a:rPr lang="en-US" sz="3200" b="1" dirty="0" smtClean="0"/>
              <a:t>1. 	</a:t>
            </a:r>
            <a:r>
              <a:rPr lang="en-US" sz="3600" b="1" dirty="0" smtClean="0"/>
              <a:t>Physical  Geography</a:t>
            </a:r>
          </a:p>
          <a:p>
            <a:pPr marL="0" indent="0">
              <a:buNone/>
            </a:pPr>
            <a:r>
              <a:rPr lang="en-US" sz="3600" b="1" dirty="0" smtClean="0"/>
              <a:t>	</a:t>
            </a:r>
          </a:p>
          <a:p>
            <a:pPr marL="365760" lvl="1" indent="0">
              <a:buNone/>
            </a:pPr>
            <a:r>
              <a:rPr lang="en-US" sz="3300" b="1" dirty="0" smtClean="0"/>
              <a:t>2.	Human Geography</a:t>
            </a:r>
            <a:endParaRPr lang="en-US" sz="3300" b="1" dirty="0"/>
          </a:p>
        </p:txBody>
      </p:sp>
    </p:spTree>
    <p:extLst>
      <p:ext uri="{BB962C8B-B14F-4D97-AF65-F5344CB8AC3E}">
        <p14:creationId xmlns:p14="http://schemas.microsoft.com/office/powerpoint/2010/main" val="15638937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 Geography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000" b="1" dirty="0" smtClean="0"/>
              <a:t>Physical geography </a:t>
            </a:r>
            <a:r>
              <a:rPr lang="en-US" sz="4000" dirty="0" smtClean="0"/>
              <a:t>is the study of the world’s physical features – it’s landforms, bodies of water, climates, soils and plants.</a:t>
            </a:r>
          </a:p>
          <a:p>
            <a:r>
              <a:rPr lang="en-US" sz="4000" dirty="0" smtClean="0"/>
              <a:t>Every place in the world has its own unique combination of these features.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5506151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physical world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7467600" cy="5102352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Physical geographers </a:t>
            </a:r>
            <a:r>
              <a:rPr lang="en-US" sz="3200" dirty="0" smtClean="0"/>
              <a:t>want to know what causes the different shapes on Earth.</a:t>
            </a:r>
          </a:p>
          <a:p>
            <a:r>
              <a:rPr lang="en-US" sz="3200" dirty="0" smtClean="0"/>
              <a:t>For example, they want to know why mountain ranges rise up where they do and what causes rivers to flow in certain directions.</a:t>
            </a:r>
          </a:p>
          <a:p>
            <a:r>
              <a:rPr lang="en-US" sz="3200" dirty="0" smtClean="0"/>
              <a:t>Physical geographers take detailed measurements and track any changes that occur over time.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22881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2162"/>
          </a:xfrm>
        </p:spPr>
        <p:txBody>
          <a:bodyPr/>
          <a:lstStyle/>
          <a:p>
            <a:r>
              <a:rPr lang="en-US" dirty="0" smtClean="0"/>
              <a:t>Uses of Physical Geography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7467600" cy="5254752"/>
          </a:xfrm>
        </p:spPr>
        <p:txBody>
          <a:bodyPr>
            <a:noAutofit/>
          </a:bodyPr>
          <a:lstStyle/>
          <a:p>
            <a:r>
              <a:rPr lang="en-US" sz="3200" dirty="0" smtClean="0"/>
              <a:t>One of the major reasons that geographers study the physical world – to learn how it works.</a:t>
            </a:r>
          </a:p>
          <a:p>
            <a:r>
              <a:rPr lang="en-US" sz="3200" dirty="0" smtClean="0"/>
              <a:t>Studying the changes that take place on our planet can help us prepare to live with those changes.</a:t>
            </a:r>
          </a:p>
          <a:p>
            <a:r>
              <a:rPr lang="en-US" sz="3200" dirty="0" smtClean="0"/>
              <a:t>Physical geographers help us adjust to the dangers and changes of our world.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0102955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Human Geography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Human geography is the study of the world’s people, communities and landscapes.</a:t>
            </a:r>
          </a:p>
          <a:p>
            <a:r>
              <a:rPr lang="en-US" sz="3600" dirty="0" smtClean="0"/>
              <a:t>It is the second major branch of geography.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126078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15962"/>
          </a:xfrm>
        </p:spPr>
        <p:txBody>
          <a:bodyPr/>
          <a:lstStyle/>
          <a:p>
            <a:r>
              <a:rPr lang="en-US" dirty="0" smtClean="0"/>
              <a:t>The human world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8229600" cy="533095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Human geographers study the world’s people, past and present.</a:t>
            </a:r>
          </a:p>
          <a:p>
            <a:r>
              <a:rPr lang="en-US" sz="3600" dirty="0" smtClean="0"/>
              <a:t>They look at:</a:t>
            </a:r>
          </a:p>
          <a:p>
            <a:pPr lvl="1"/>
            <a:r>
              <a:rPr lang="en-US" sz="3200" dirty="0" smtClean="0"/>
              <a:t>Where people live and why?</a:t>
            </a:r>
          </a:p>
          <a:p>
            <a:pPr lvl="1"/>
            <a:r>
              <a:rPr lang="en-US" sz="3200" dirty="0" smtClean="0"/>
              <a:t>Why some places have more people than other areas?</a:t>
            </a:r>
          </a:p>
          <a:p>
            <a:pPr lvl="1"/>
            <a:r>
              <a:rPr lang="en-US" sz="3200" dirty="0" smtClean="0"/>
              <a:t>What jobs people do?</a:t>
            </a:r>
          </a:p>
          <a:p>
            <a:pPr lvl="1"/>
            <a:r>
              <a:rPr lang="en-US" sz="3200" dirty="0" smtClean="0"/>
              <a:t>What crops do people grow?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408172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15962"/>
          </a:xfrm>
        </p:spPr>
        <p:txBody>
          <a:bodyPr/>
          <a:lstStyle/>
          <a:p>
            <a:r>
              <a:rPr lang="en-US" dirty="0" smtClean="0"/>
              <a:t>Uses of Human Geography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66800"/>
            <a:ext cx="7467600" cy="540715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Human geographers study how people in various places address their needs.</a:t>
            </a:r>
          </a:p>
          <a:p>
            <a:r>
              <a:rPr lang="en-US" sz="3200" dirty="0" smtClean="0"/>
              <a:t>They help people design their cities and towns.</a:t>
            </a:r>
          </a:p>
          <a:p>
            <a:r>
              <a:rPr lang="en-US" sz="3200" dirty="0" smtClean="0"/>
              <a:t>They often work with groups and government agencies who want to protect the environment.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192889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49</TotalTime>
  <Words>397</Words>
  <Application>Microsoft Office PowerPoint</Application>
  <PresentationFormat>On-screen Show (4:3)</PresentationFormat>
  <Paragraphs>46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Oriel</vt:lpstr>
      <vt:lpstr>The Branches of Geography</vt:lpstr>
      <vt:lpstr>Main Idea</vt:lpstr>
      <vt:lpstr>The BIG Idea</vt:lpstr>
      <vt:lpstr>Physical Geography</vt:lpstr>
      <vt:lpstr>The physical world</vt:lpstr>
      <vt:lpstr>Uses of Physical Geography</vt:lpstr>
      <vt:lpstr>Human Geography</vt:lpstr>
      <vt:lpstr>The human world</vt:lpstr>
      <vt:lpstr>Uses of Human Geography</vt:lpstr>
      <vt:lpstr>Other fields of geography</vt:lpstr>
    </vt:vector>
  </TitlesOfParts>
  <Company>Orrville City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Branches of Geography</dc:title>
  <dc:creator>OCSD</dc:creator>
  <cp:lastModifiedBy>OCSD</cp:lastModifiedBy>
  <cp:revision>6</cp:revision>
  <dcterms:created xsi:type="dcterms:W3CDTF">2015-09-23T16:46:12Z</dcterms:created>
  <dcterms:modified xsi:type="dcterms:W3CDTF">2015-09-23T17:35:27Z</dcterms:modified>
</cp:coreProperties>
</file>