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5D3050-AF8F-4172-8BA1-162E8A32C834}" type="datetimeFigureOut">
              <a:rPr lang="en-US" smtClean="0"/>
              <a:t>3/15/2010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CFA193-DFD2-4869-9E99-7372437EC0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wacadweb.uwyo.edu/religionet/_vti_bin/shtml.dll/er/hinduism/index.htm/ma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Beginnings of Hinduism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WORLD BOOK </a:t>
            </a:r>
          </a:p>
          <a:p>
            <a:r>
              <a:rPr lang="en-US" dirty="0" smtClean="0"/>
              <a:t>pages 142 - 149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nduism.JPG (67831 bytes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8333"/>
          <a:stretch>
            <a:fillRect/>
          </a:stretch>
        </p:blipFill>
        <p:spPr bwMode="auto">
          <a:xfrm>
            <a:off x="304800" y="609600"/>
            <a:ext cx="8458200" cy="51887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Aryans migrated to the Indian subcontinent around 1500BC.</a:t>
            </a:r>
          </a:p>
          <a:p>
            <a:r>
              <a:rPr lang="en-US" dirty="0" smtClean="0"/>
              <a:t>Around 600BC the Aryan songs were collected and put into a book called the </a:t>
            </a:r>
            <a:r>
              <a:rPr lang="en-US" b="1" dirty="0" smtClean="0"/>
              <a:t>Vedas or “Books of Knowledge”</a:t>
            </a:r>
          </a:p>
          <a:p>
            <a:pPr lvl="1"/>
            <a:r>
              <a:rPr lang="en-US" dirty="0" smtClean="0"/>
              <a:t>These songs were thought to be sacred.</a:t>
            </a:r>
          </a:p>
          <a:p>
            <a:r>
              <a:rPr lang="en-US" b="1" dirty="0" smtClean="0"/>
              <a:t>The Vedas were the first building blocks of Hinduism.</a:t>
            </a:r>
          </a:p>
          <a:p>
            <a:pPr lvl="1"/>
            <a:r>
              <a:rPr lang="en-US" dirty="0" smtClean="0"/>
              <a:t>It told Hindus how to live and explained life.</a:t>
            </a:r>
          </a:p>
          <a:p>
            <a:pPr lvl="1"/>
            <a:r>
              <a:rPr lang="en-US" dirty="0" smtClean="0"/>
              <a:t>Today there are over </a:t>
            </a:r>
            <a:r>
              <a:rPr lang="en-US" b="1" dirty="0" smtClean="0"/>
              <a:t>800 million Hindus worldwide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Writings of a New Religion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sz="2800" b="1" dirty="0" smtClean="0"/>
              <a:t>The Caste System</a:t>
            </a:r>
          </a:p>
          <a:p>
            <a:pPr lvl="1"/>
            <a:r>
              <a:rPr lang="en-US" sz="2800" b="1" dirty="0" smtClean="0"/>
              <a:t>The system is a way of organizing people into hundreds of different levels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In a Hindu caste system a person’s place in society is determined by the rank or the family she or he is born into.</a:t>
            </a:r>
          </a:p>
          <a:p>
            <a:pPr lvl="1"/>
            <a:r>
              <a:rPr lang="en-US" sz="2800" dirty="0" smtClean="0"/>
              <a:t>You may change your level by doing good deeds.  You will rewarded in your next life.  </a:t>
            </a:r>
          </a:p>
          <a:p>
            <a:pPr lvl="2"/>
            <a:r>
              <a:rPr lang="en-US" sz="2600" b="1" dirty="0" smtClean="0"/>
              <a:t>This cycle of birth, death and rebirth is called reincarnation.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Hinduism and Culture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 smtClean="0"/>
              <a:t>Hindus followed the dharma of their caste, described in the Vedas.</a:t>
            </a:r>
          </a:p>
          <a:p>
            <a:pPr lvl="1"/>
            <a:r>
              <a:rPr lang="en-US" dirty="0" smtClean="0"/>
              <a:t>Dharma means laws and duties.  </a:t>
            </a:r>
          </a:p>
          <a:p>
            <a:pPr lvl="1"/>
            <a:r>
              <a:rPr lang="en-US" dirty="0" smtClean="0"/>
              <a:t>It includes hundreds of rules and instruct Hindus how to live.</a:t>
            </a:r>
          </a:p>
          <a:p>
            <a:pPr lvl="2"/>
            <a:r>
              <a:rPr lang="en-US" dirty="0" smtClean="0"/>
              <a:t>It told people which jobs people could and could not do.</a:t>
            </a:r>
          </a:p>
          <a:p>
            <a:r>
              <a:rPr lang="en-US" dirty="0" smtClean="0"/>
              <a:t>If people broke the rules of the dharma then they were forced to live outside all castes.  </a:t>
            </a:r>
          </a:p>
          <a:p>
            <a:pPr lvl="1"/>
            <a:r>
              <a:rPr lang="en-US" dirty="0" smtClean="0"/>
              <a:t>They were called “outcastes” and had few rights.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Duty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time, Hinduism developed hundreds of different forms.</a:t>
            </a:r>
          </a:p>
          <a:p>
            <a:r>
              <a:rPr lang="en-US" dirty="0" smtClean="0"/>
              <a:t>Hinduism allows for the existence of more than one god and more than one way to truth.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Paths to Truth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Hindus today worship their favorite gods at home, at temples and at special festivals.</a:t>
            </a:r>
          </a:p>
          <a:p>
            <a:r>
              <a:rPr lang="en-US" dirty="0" smtClean="0"/>
              <a:t>In 1950 the Indian government made it illegal to mistreat Hindu “outcastes.”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 Today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429</TotalTime>
  <Words>297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Beginnings of Hinduism</vt:lpstr>
      <vt:lpstr>Slide 2</vt:lpstr>
      <vt:lpstr>Writings of a New Religion</vt:lpstr>
      <vt:lpstr>Hinduism and Culture</vt:lpstr>
      <vt:lpstr>The Importance of Duty</vt:lpstr>
      <vt:lpstr>Many Paths to Truth</vt:lpstr>
      <vt:lpstr>Hinduism Today</vt:lpstr>
    </vt:vector>
  </TitlesOfParts>
  <Company>Orrville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Beginnings of Hinduism</dc:title>
  <dc:creator>CORELLD</dc:creator>
  <cp:lastModifiedBy>CORELLD</cp:lastModifiedBy>
  <cp:revision>34</cp:revision>
  <dcterms:created xsi:type="dcterms:W3CDTF">2010-03-15T11:34:12Z</dcterms:created>
  <dcterms:modified xsi:type="dcterms:W3CDTF">2010-03-15T18:43:46Z</dcterms:modified>
</cp:coreProperties>
</file>