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2" r:id="rId10"/>
    <p:sldId id="268" r:id="rId11"/>
    <p:sldId id="263" r:id="rId12"/>
    <p:sldId id="269" r:id="rId13"/>
    <p:sldId id="264" r:id="rId14"/>
    <p:sldId id="271" r:id="rId15"/>
    <p:sldId id="265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D08A0D-EBC1-4BDE-9D94-52F02E6FD2E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91A71B-E573-4F88-8989-6717162914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11 section 3</a:t>
            </a:r>
            <a:br>
              <a:rPr lang="en-US" dirty="0" smtClean="0"/>
            </a:br>
            <a:r>
              <a:rPr lang="en-US" dirty="0" smtClean="0"/>
              <a:t>The Middle and New Kingdoms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291 - 296</a:t>
            </a:r>
            <a:endParaRPr lang="en-US" dirty="0"/>
          </a:p>
        </p:txBody>
      </p:sp>
      <p:pic>
        <p:nvPicPr>
          <p:cNvPr id="1027" name="Picture 3" descr="C:\Users\SECURITY\AppData\Local\Microsoft\Windows\Temporary Internet Files\Content.IE5\8MXLQFLE\Ancient_Egypt_2[1].png"/>
          <p:cNvPicPr>
            <a:picLocks noChangeAspect="1" noChangeArrowheads="1"/>
          </p:cNvPicPr>
          <p:nvPr/>
        </p:nvPicPr>
        <p:blipFill>
          <a:blip r:embed="rId2" cstate="print"/>
          <a:srcRect r="2572" b="19970"/>
          <a:stretch>
            <a:fillRect/>
          </a:stretch>
        </p:blipFill>
        <p:spPr bwMode="auto">
          <a:xfrm>
            <a:off x="3810000" y="1524000"/>
            <a:ext cx="43434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yptian-warri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8600"/>
            <a:ext cx="7315200" cy="63703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Farmers and Other Peasants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These hardworking people made up the vast majority of Egypt’s population.</a:t>
            </a:r>
          </a:p>
          <a:p>
            <a:r>
              <a:rPr lang="en-US" dirty="0" smtClean="0"/>
              <a:t>Farmers had to give some of their crops to the pharaoh as taxes.</a:t>
            </a:r>
          </a:p>
          <a:p>
            <a:pPr lvl="1"/>
            <a:r>
              <a:rPr lang="en-US" dirty="0" smtClean="0"/>
              <a:t>The taxes were to pay for the use of the land.</a:t>
            </a:r>
          </a:p>
          <a:p>
            <a:pPr lvl="1"/>
            <a:r>
              <a:rPr lang="en-US" dirty="0" smtClean="0"/>
              <a:t>Under Egyptian law, the pharaoh controlled all land in the kingdom.</a:t>
            </a:r>
          </a:p>
          <a:p>
            <a:r>
              <a:rPr lang="en-US" dirty="0" smtClean="0"/>
              <a:t>All peasants, including farmers, were also subject to the pharaoh’s commands to work on any project he wanted built.</a:t>
            </a:r>
          </a:p>
          <a:p>
            <a:pPr lvl="1"/>
            <a:r>
              <a:rPr lang="en-US" dirty="0" smtClean="0"/>
              <a:t>For example, building pyramids, mining gold, building temples or fighting in the army.</a:t>
            </a:r>
          </a:p>
          <a:p>
            <a:pPr lvl="2"/>
            <a:r>
              <a:rPr lang="en-US" dirty="0" smtClean="0"/>
              <a:t>Workers were paid in grain.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man_far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8458200" cy="519930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few slaves in Egyptian society.</a:t>
            </a:r>
          </a:p>
          <a:p>
            <a:r>
              <a:rPr lang="en-US" dirty="0" smtClean="0"/>
              <a:t>They were considered lower than farmers.</a:t>
            </a:r>
          </a:p>
          <a:p>
            <a:r>
              <a:rPr lang="en-US" dirty="0" smtClean="0"/>
              <a:t>Many slaves were convicted criminals or prisoners captured in war.</a:t>
            </a:r>
          </a:p>
          <a:p>
            <a:r>
              <a:rPr lang="en-US" dirty="0" smtClean="0"/>
              <a:t>Egyptian slaves did have some rights.</a:t>
            </a:r>
          </a:p>
          <a:p>
            <a:r>
              <a:rPr lang="en-US" dirty="0" smtClean="0"/>
              <a:t>In some cases, slaves could earn their freedom.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ily01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34339"/>
            <a:ext cx="9143999" cy="338932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Life in 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Family life was very important in Egyptian society.</a:t>
            </a:r>
          </a:p>
          <a:p>
            <a:r>
              <a:rPr lang="en-US" dirty="0" smtClean="0"/>
              <a:t>Most Egyptians lived in their own homes.</a:t>
            </a:r>
          </a:p>
          <a:p>
            <a:r>
              <a:rPr lang="en-US" dirty="0" smtClean="0"/>
              <a:t>Egyptian women had a number of legal rights.</a:t>
            </a:r>
          </a:p>
          <a:p>
            <a:pPr lvl="1"/>
            <a:r>
              <a:rPr lang="en-US" dirty="0" smtClean="0"/>
              <a:t>They could own land, divorce and make contracts.</a:t>
            </a:r>
          </a:p>
          <a:p>
            <a:r>
              <a:rPr lang="en-US" dirty="0" smtClean="0"/>
              <a:t>Most children, boys and girls, received some education – math, sports and writing.</a:t>
            </a:r>
          </a:p>
          <a:p>
            <a:r>
              <a:rPr lang="en-US" dirty="0" smtClean="0"/>
              <a:t>At age 14, boys left school to enter their father’s profession.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cial pyramid egy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9542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Middle Kingdom was a period of stable government between periods of disorder.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New Kingdom was the peak of Egyptian trade and military power, but its greatness did not last.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and daily life differed among Egypt’s social classes.</a:t>
            </a:r>
            <a:endParaRPr lang="en-US" dirty="0"/>
          </a:p>
        </p:txBody>
      </p:sp>
      <p:pic>
        <p:nvPicPr>
          <p:cNvPr id="4103" name="Picture 7" descr="C:\Users\SECURITY\AppData\Local\Microsoft\Windows\Temporary Internet Files\Content.IE5\8MXLQFLE\1195426272734171512pyramid_ra_01.svg.hi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80346"/>
            <a:ext cx="2873105" cy="1977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During the Middle and New Kingdoms, order and greatness were restored in Egypt.</a:t>
            </a:r>
            <a:endParaRPr lang="en-US" dirty="0"/>
          </a:p>
        </p:txBody>
      </p:sp>
      <p:pic>
        <p:nvPicPr>
          <p:cNvPr id="3077" name="Picture 5" descr="C:\Users\SECURITY\AppData\Local\Microsoft\Windows\Temporary Internet Files\Content.IE5\AXL8NCRK\678px-Ancient_Egypt_combinations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4510017" cy="3665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Daily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As Egypt’s population grew, it’s </a:t>
            </a:r>
          </a:p>
          <a:p>
            <a:pPr>
              <a:buNone/>
            </a:pPr>
            <a:r>
              <a:rPr lang="en-US" dirty="0" smtClean="0"/>
              <a:t>    society became even more complex.</a:t>
            </a:r>
          </a:p>
          <a:p>
            <a:r>
              <a:rPr lang="en-US" b="1" u="sng" dirty="0" smtClean="0"/>
              <a:t>Scribes</a:t>
            </a:r>
          </a:p>
          <a:p>
            <a:r>
              <a:rPr lang="en-US" dirty="0" smtClean="0"/>
              <a:t>After priests and government officials, scribes were the most respected people in ancient Egypt.</a:t>
            </a:r>
          </a:p>
          <a:p>
            <a:pPr lvl="1"/>
            <a:r>
              <a:rPr lang="en-US" dirty="0" smtClean="0"/>
              <a:t>Scribes kept records and accounts for government officials and temples.</a:t>
            </a:r>
          </a:p>
          <a:p>
            <a:pPr lvl="1"/>
            <a:r>
              <a:rPr lang="en-US" dirty="0" smtClean="0"/>
              <a:t>Many scribes became wealthy because they did not have to pay taxes!</a:t>
            </a:r>
            <a:endParaRPr lang="en-US" dirty="0"/>
          </a:p>
        </p:txBody>
      </p:sp>
      <p:pic>
        <p:nvPicPr>
          <p:cNvPr id="2051" name="Picture 3" descr="C:\Users\SECURITY\AppData\Local\Microsoft\Windows\Temporary Internet Files\Content.IE5\8MXLQFLE\Egyptscribe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8843" y="609600"/>
            <a:ext cx="2155157" cy="2441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yptScrib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16668"/>
            <a:ext cx="9144000" cy="48246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Artisans, Artists and Architects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Artisans made statues, furniture, jewelry, pottery and shoes.</a:t>
            </a:r>
          </a:p>
          <a:p>
            <a:r>
              <a:rPr lang="en-US" dirty="0" smtClean="0"/>
              <a:t>Most worked for the government or temples.</a:t>
            </a:r>
          </a:p>
          <a:p>
            <a:r>
              <a:rPr lang="en-US" dirty="0" smtClean="0"/>
              <a:t>Egypt’s artisans were admired and often paid fairly well.</a:t>
            </a:r>
          </a:p>
          <a:p>
            <a:r>
              <a:rPr lang="en-US" dirty="0" smtClean="0"/>
              <a:t>Talented architects could rise to become high government officials.</a:t>
            </a:r>
          </a:p>
          <a:p>
            <a:r>
              <a:rPr lang="en-US" dirty="0" smtClean="0"/>
              <a:t>Artists worked in the deep burial chambers of the pharaohs’ tombs painting pictures.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407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33800"/>
            <a:ext cx="9144000" cy="3124200"/>
          </a:xfrm>
          <a:prstGeom prst="rect">
            <a:avLst/>
          </a:prstGeom>
        </p:spPr>
      </p:pic>
      <p:pic>
        <p:nvPicPr>
          <p:cNvPr id="3" name="Picture 2" descr="ancient-egyptian-art-pictures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04800"/>
            <a:ext cx="4495800" cy="325181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Merchants and Traders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small number of Egyptians became merchants and traders.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3" name="Picture 3" descr="C:\Users\SECURITY\AppData\Local\Microsoft\Windows\Temporary Internet Files\Content.IE5\AXL8NCRK\Ancient_Egypt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971800"/>
            <a:ext cx="2830925" cy="3505200"/>
          </a:xfrm>
          <a:prstGeom prst="rect">
            <a:avLst/>
          </a:prstGeom>
          <a:noFill/>
        </p:spPr>
      </p:pic>
      <p:pic>
        <p:nvPicPr>
          <p:cNvPr id="5124" name="Picture 4" descr="C:\Users\SECURITY\AppData\Local\Microsoft\Windows\Temporary Internet Files\Content.IE5\VIMODQM0\bast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2248412" cy="2350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Soldiers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military offered a chance to rise in social status.</a:t>
            </a:r>
          </a:p>
          <a:p>
            <a:r>
              <a:rPr lang="en-US" dirty="0" smtClean="0"/>
              <a:t>Soldiers received land as payment.</a:t>
            </a:r>
          </a:p>
          <a:p>
            <a:r>
              <a:rPr lang="en-US" dirty="0" smtClean="0"/>
              <a:t>Soldiers were allowed to keep any treasure they captured in war.</a:t>
            </a:r>
          </a:p>
          <a:p>
            <a:r>
              <a:rPr lang="en-US" dirty="0" smtClean="0"/>
              <a:t>Soldiers who excelled could be promoted to officer positions.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113</TotalTime>
  <Words>458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Chapter 11 section 3 The Middle and New Kingdoms</vt:lpstr>
      <vt:lpstr>Main Ideas</vt:lpstr>
      <vt:lpstr>The BIG Idea</vt:lpstr>
      <vt:lpstr>Work and Daily Life</vt:lpstr>
      <vt:lpstr>PowerPoint Presentation</vt:lpstr>
      <vt:lpstr>Artisans, Artists and Architects</vt:lpstr>
      <vt:lpstr>PowerPoint Presentation</vt:lpstr>
      <vt:lpstr>Merchants and Traders</vt:lpstr>
      <vt:lpstr>Soldiers</vt:lpstr>
      <vt:lpstr>PowerPoint Presentation</vt:lpstr>
      <vt:lpstr>Farmers and Other Peasants</vt:lpstr>
      <vt:lpstr>PowerPoint Presentation</vt:lpstr>
      <vt:lpstr>Slaves</vt:lpstr>
      <vt:lpstr>PowerPoint Presentation</vt:lpstr>
      <vt:lpstr>Family Life in Egypt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section 3 The Middle and New Kingdoms</dc:title>
  <dc:creator>SECURITY</dc:creator>
  <cp:lastModifiedBy>OCSD</cp:lastModifiedBy>
  <cp:revision>13</cp:revision>
  <dcterms:created xsi:type="dcterms:W3CDTF">2016-01-21T20:39:37Z</dcterms:created>
  <dcterms:modified xsi:type="dcterms:W3CDTF">2016-01-22T15:04:59Z</dcterms:modified>
</cp:coreProperties>
</file>