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F1B10-5AAF-40BD-8FF0-73034174D82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4080-2842-4555-AF31-69A29964F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Chapter 11 section 4</a:t>
            </a:r>
            <a:br>
              <a:rPr lang="en-US" b="1" dirty="0" smtClean="0">
                <a:latin typeface="Papyrus" pitchFamily="66" charset="0"/>
              </a:rPr>
            </a:br>
            <a:r>
              <a:rPr lang="en-US" b="1" i="1" dirty="0" smtClean="0">
                <a:latin typeface="Papyrus" pitchFamily="66" charset="0"/>
              </a:rPr>
              <a:t>Egyptian Achievements</a:t>
            </a:r>
            <a:endParaRPr lang="en-US" b="1" i="1" dirty="0"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Pages 298 - 303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Paintings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Egyptian art was filled with lively, colorful scenes.</a:t>
            </a:r>
          </a:p>
          <a:p>
            <a:r>
              <a:rPr lang="en-US" dirty="0" smtClean="0">
                <a:latin typeface="Papyrus" pitchFamily="66" charset="0"/>
              </a:rPr>
              <a:t>Most Egyptian’s never saw the paintings.</a:t>
            </a:r>
          </a:p>
          <a:p>
            <a:r>
              <a:rPr lang="en-US" dirty="0" smtClean="0">
                <a:latin typeface="Papyrus" pitchFamily="66" charset="0"/>
              </a:rPr>
              <a:t>Only kings, priests and important people could enter temples and tombs.</a:t>
            </a:r>
          </a:p>
          <a:p>
            <a:r>
              <a:rPr lang="en-US" dirty="0" smtClean="0">
                <a:latin typeface="Papyrus" pitchFamily="66" charset="0"/>
              </a:rPr>
              <a:t>Egyptian paintings has a distinctive style.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Carvings and Jewelry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The Egyptians were also skilled stoneworkers.</a:t>
            </a:r>
          </a:p>
          <a:p>
            <a:r>
              <a:rPr lang="en-US" dirty="0" smtClean="0">
                <a:latin typeface="Papyrus" pitchFamily="66" charset="0"/>
              </a:rPr>
              <a:t>Many tombs included huge statues and detailed carvings.</a:t>
            </a:r>
          </a:p>
          <a:p>
            <a:r>
              <a:rPr lang="en-US" dirty="0" smtClean="0">
                <a:latin typeface="Papyrus" pitchFamily="66" charset="0"/>
              </a:rPr>
              <a:t>In 1922, archaeologist Howard Carter discovered the tomb of King Tut.  Unlike most Egyptian tombs, it had never been robbed and was still filled with treasures.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Main Ideas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Papyrus" pitchFamily="66" charset="0"/>
              </a:rPr>
              <a:t>Egyptian writing used symbols called hieroglyphics.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Papyrus" pitchFamily="66" charset="0"/>
              </a:rPr>
              <a:t>Egypt’s great temples were lavishly decorated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Papyrus" pitchFamily="66" charset="0"/>
              </a:rPr>
              <a:t>Egyptian art filled tombs.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The BIG Idea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Papyrus" pitchFamily="66" charset="0"/>
              </a:rPr>
              <a:t>The Egyptians made lasting achievements in writing, art and architecture.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Papyrus" pitchFamily="66" charset="0"/>
              </a:rPr>
              <a:t>Egyptian Writing</a:t>
            </a:r>
            <a:endParaRPr lang="en-US" b="1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The Egyptian writing system, or hieroglyphics, were one of the world’s first writing systems.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Writing in Ancient Egypt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Papyrus" pitchFamily="66" charset="0"/>
              </a:rPr>
              <a:t>Earliest known examples of Egyptian writing are from around 3300 B.C.</a:t>
            </a:r>
          </a:p>
          <a:p>
            <a:r>
              <a:rPr lang="en-US" dirty="0" smtClean="0">
                <a:latin typeface="Papyrus" pitchFamily="66" charset="0"/>
              </a:rPr>
              <a:t>Egyptians learned how to make papyrus, a long-lasting, paper like material made from reeds.</a:t>
            </a:r>
          </a:p>
          <a:p>
            <a:r>
              <a:rPr lang="en-US" dirty="0" smtClean="0">
                <a:latin typeface="Papyrus" pitchFamily="66" charset="0"/>
              </a:rPr>
              <a:t>The hieroglyphic writing system used more than 600 symbols, mostly pictures of objects.</a:t>
            </a:r>
          </a:p>
          <a:p>
            <a:r>
              <a:rPr lang="en-US" dirty="0" smtClean="0">
                <a:latin typeface="Papyrus" pitchFamily="66" charset="0"/>
              </a:rPr>
              <a:t>Hieroglyphics could be written horizontally or vertically.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The Rosetta Stone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In 1799, a French soldier discovered a huge stone slab inscribed with hieroglyphics, Greek and a later form of Egyptian.</a:t>
            </a:r>
          </a:p>
          <a:p>
            <a:r>
              <a:rPr lang="en-US" dirty="0" smtClean="0">
                <a:latin typeface="Papyrus" pitchFamily="66" charset="0"/>
              </a:rPr>
              <a:t>The message was the same in all three languages.</a:t>
            </a:r>
          </a:p>
          <a:p>
            <a:r>
              <a:rPr lang="en-US" dirty="0" smtClean="0">
                <a:latin typeface="Papyrus" pitchFamily="66" charset="0"/>
              </a:rPr>
              <a:t>Scholars who knew Greek were able to figure out what the hieroglyphics said.  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Papyrus" pitchFamily="66" charset="0"/>
              </a:rPr>
              <a:t>Egyptian Texts</a:t>
            </a:r>
            <a:endParaRPr lang="en-US" b="1" dirty="0">
              <a:solidFill>
                <a:srgbClr val="FF000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Because papyrus did not decay in Egypt’s dry climate, many ancient Egyptian texts still survive.</a:t>
            </a:r>
          </a:p>
          <a:p>
            <a:pPr lvl="1"/>
            <a:r>
              <a:rPr lang="en-US" dirty="0" smtClean="0">
                <a:latin typeface="Papyrus" pitchFamily="66" charset="0"/>
              </a:rPr>
              <a:t>These texts include, medical manuals, historical records, science text, and even literary works such as </a:t>
            </a:r>
            <a:r>
              <a:rPr lang="en-US" i="1" dirty="0" smtClean="0">
                <a:latin typeface="Papyrus" pitchFamily="66" charset="0"/>
              </a:rPr>
              <a:t>The Book of the Dead</a:t>
            </a:r>
            <a:r>
              <a:rPr lang="en-US" dirty="0" smtClean="0">
                <a:latin typeface="Papyrus" pitchFamily="66" charset="0"/>
              </a:rPr>
              <a:t>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Papyrus" pitchFamily="66" charset="0"/>
              </a:rPr>
              <a:t>Egypt’s Great Temples</a:t>
            </a:r>
            <a:endParaRPr lang="en-US" b="1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Papyrus" pitchFamily="66" charset="0"/>
              </a:rPr>
              <a:t>Egyptians built massive temples.</a:t>
            </a:r>
          </a:p>
          <a:p>
            <a:pPr lvl="1"/>
            <a:r>
              <a:rPr lang="en-US" dirty="0" smtClean="0">
                <a:latin typeface="Papyrus" pitchFamily="66" charset="0"/>
              </a:rPr>
              <a:t>These are considered some of the most spectacular sites in Egypt today.</a:t>
            </a:r>
          </a:p>
          <a:p>
            <a:r>
              <a:rPr lang="en-US" dirty="0" smtClean="0">
                <a:latin typeface="Papyrus" pitchFamily="66" charset="0"/>
              </a:rPr>
              <a:t>Egyptians believed that temples were the homes of the gods.</a:t>
            </a:r>
          </a:p>
          <a:p>
            <a:r>
              <a:rPr lang="en-US" dirty="0" smtClean="0">
                <a:latin typeface="Papyrus" pitchFamily="66" charset="0"/>
              </a:rPr>
              <a:t>Similar features of many temples:</a:t>
            </a:r>
          </a:p>
          <a:p>
            <a:r>
              <a:rPr lang="en-US" dirty="0" smtClean="0">
                <a:latin typeface="Papyrus" pitchFamily="66" charset="0"/>
              </a:rPr>
              <a:t>Rows of sphinxes and obelisks lined the entrances.</a:t>
            </a:r>
          </a:p>
          <a:p>
            <a:r>
              <a:rPr lang="en-US" dirty="0" smtClean="0">
                <a:latin typeface="Papyrus" pitchFamily="66" charset="0"/>
              </a:rPr>
              <a:t>The Temple of </a:t>
            </a:r>
            <a:r>
              <a:rPr lang="en-US" dirty="0" err="1" smtClean="0">
                <a:latin typeface="Papyrus" pitchFamily="66" charset="0"/>
              </a:rPr>
              <a:t>Karnak</a:t>
            </a:r>
            <a:r>
              <a:rPr lang="en-US" dirty="0" smtClean="0">
                <a:latin typeface="Papyrus" pitchFamily="66" charset="0"/>
              </a:rPr>
              <a:t>, Abu Simbel and Luxor are just a few of the great temples of Egypt.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Papyrus" pitchFamily="66" charset="0"/>
              </a:rPr>
              <a:t>Egyptian Art</a:t>
            </a:r>
            <a:endParaRPr lang="en-US" b="1" dirty="0">
              <a:solidFill>
                <a:srgbClr val="0070C0"/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apyrus" pitchFamily="66" charset="0"/>
              </a:rPr>
              <a:t>One reason Egypt’s temples are so popular is because of the art they contain.</a:t>
            </a:r>
          </a:p>
          <a:p>
            <a:r>
              <a:rPr lang="en-US" dirty="0" smtClean="0">
                <a:latin typeface="Papyrus" pitchFamily="66" charset="0"/>
              </a:rPr>
              <a:t>Many of their greatest works were created to fill the tombs of pharaohs and other nobles.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400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11 section 4 Egyptian Achievements</vt:lpstr>
      <vt:lpstr>Main Ideas</vt:lpstr>
      <vt:lpstr>The BIG Idea</vt:lpstr>
      <vt:lpstr>Egyptian Writing</vt:lpstr>
      <vt:lpstr>Writing in Ancient Egypt</vt:lpstr>
      <vt:lpstr>The Rosetta Stone</vt:lpstr>
      <vt:lpstr>Egyptian Texts</vt:lpstr>
      <vt:lpstr>Egypt’s Great Temples</vt:lpstr>
      <vt:lpstr>Egyptian Art</vt:lpstr>
      <vt:lpstr>Paintings</vt:lpstr>
      <vt:lpstr>Carvings and Jewelry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section 4 Egyptian Achievements</dc:title>
  <dc:creator>SECURITY</dc:creator>
  <cp:lastModifiedBy>SECURITY</cp:lastModifiedBy>
  <cp:revision>14</cp:revision>
  <dcterms:created xsi:type="dcterms:W3CDTF">2016-01-27T20:56:33Z</dcterms:created>
  <dcterms:modified xsi:type="dcterms:W3CDTF">2016-01-27T21:36:20Z</dcterms:modified>
</cp:coreProperties>
</file>