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83" r:id="rId10"/>
    <p:sldId id="269" r:id="rId11"/>
    <p:sldId id="263" r:id="rId12"/>
    <p:sldId id="270" r:id="rId13"/>
    <p:sldId id="271" r:id="rId14"/>
    <p:sldId id="275" r:id="rId15"/>
    <p:sldId id="272" r:id="rId16"/>
    <p:sldId id="273" r:id="rId17"/>
    <p:sldId id="274" r:id="rId18"/>
    <p:sldId id="264" r:id="rId19"/>
    <p:sldId id="265" r:id="rId20"/>
    <p:sldId id="266" r:id="rId21"/>
    <p:sldId id="279" r:id="rId22"/>
    <p:sldId id="277" r:id="rId23"/>
    <p:sldId id="280" r:id="rId24"/>
    <p:sldId id="276" r:id="rId25"/>
    <p:sldId id="278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1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B10-5AAF-40BD-8FF0-73034174D82E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4080-2842-4555-AF31-69A29964F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B10-5AAF-40BD-8FF0-73034174D82E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4080-2842-4555-AF31-69A29964F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B10-5AAF-40BD-8FF0-73034174D82E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4080-2842-4555-AF31-69A29964F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B10-5AAF-40BD-8FF0-73034174D82E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4080-2842-4555-AF31-69A29964F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B10-5AAF-40BD-8FF0-73034174D82E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4080-2842-4555-AF31-69A29964F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B10-5AAF-40BD-8FF0-73034174D82E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4080-2842-4555-AF31-69A29964F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B10-5AAF-40BD-8FF0-73034174D82E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4080-2842-4555-AF31-69A29964F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B10-5AAF-40BD-8FF0-73034174D82E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4080-2842-4555-AF31-69A29964F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B10-5AAF-40BD-8FF0-73034174D82E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4080-2842-4555-AF31-69A29964F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B10-5AAF-40BD-8FF0-73034174D82E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4080-2842-4555-AF31-69A29964F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B10-5AAF-40BD-8FF0-73034174D82E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4080-2842-4555-AF31-69A29964F0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F1B10-5AAF-40BD-8FF0-73034174D82E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4080-2842-4555-AF31-69A29964F0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Chapter 11 section 4</a:t>
            </a:r>
            <a:br>
              <a:rPr lang="en-US" b="1" dirty="0" smtClean="0">
                <a:latin typeface="Papyrus" pitchFamily="66" charset="0"/>
              </a:rPr>
            </a:br>
            <a:r>
              <a:rPr lang="en-US" b="1" i="1" dirty="0" smtClean="0">
                <a:latin typeface="Papyrus" pitchFamily="66" charset="0"/>
              </a:rPr>
              <a:t>Egyptian Achievements</a:t>
            </a:r>
            <a:endParaRPr lang="en-US" b="1" i="1" dirty="0">
              <a:latin typeface="Papyru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Pages 298 - 303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the dead.jpg"/>
          <p:cNvPicPr>
            <a:picLocks noChangeAspect="1"/>
          </p:cNvPicPr>
          <p:nvPr/>
        </p:nvPicPr>
        <p:blipFill>
          <a:blip r:embed="rId2" cstate="print"/>
          <a:srcRect t="8514" r="877" b="9185"/>
          <a:stretch>
            <a:fillRect/>
          </a:stretch>
        </p:blipFill>
        <p:spPr>
          <a:xfrm>
            <a:off x="304800" y="609600"/>
            <a:ext cx="8610600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5486400"/>
            <a:ext cx="6388287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Book of the Dead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apyrus" pitchFamily="66" charset="0"/>
              </a:rPr>
              <a:t>Egypt’s Great Temples</a:t>
            </a:r>
            <a:endParaRPr lang="en-US" b="1" dirty="0">
              <a:solidFill>
                <a:srgbClr val="0070C0"/>
              </a:solidFill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Papyrus" pitchFamily="66" charset="0"/>
              </a:rPr>
              <a:t>Egyptians built massive ________________.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These are considered some of the most spectacular sites in Egypt today.</a:t>
            </a:r>
          </a:p>
          <a:p>
            <a:r>
              <a:rPr lang="en-US" dirty="0" smtClean="0">
                <a:latin typeface="Papyrus" pitchFamily="66" charset="0"/>
              </a:rPr>
              <a:t>Egyptians believed that temples were the _______________ of the gods.</a:t>
            </a:r>
          </a:p>
          <a:p>
            <a:r>
              <a:rPr lang="en-US" dirty="0" smtClean="0">
                <a:latin typeface="Papyrus" pitchFamily="66" charset="0"/>
              </a:rPr>
              <a:t>Similar features of many temples: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Rows of ______________ and obelisks lined the entrances.</a:t>
            </a:r>
          </a:p>
          <a:p>
            <a:r>
              <a:rPr lang="en-US" dirty="0" smtClean="0">
                <a:latin typeface="Papyrus" pitchFamily="66" charset="0"/>
              </a:rPr>
              <a:t>The Temple of </a:t>
            </a:r>
            <a:r>
              <a:rPr lang="en-US" dirty="0" err="1" smtClean="0">
                <a:latin typeface="Papyrus" pitchFamily="66" charset="0"/>
              </a:rPr>
              <a:t>Karnak</a:t>
            </a:r>
            <a:r>
              <a:rPr lang="en-US" dirty="0" smtClean="0">
                <a:latin typeface="Papyrus" pitchFamily="66" charset="0"/>
              </a:rPr>
              <a:t>, Abu Simbel and Luxor are just a few of the great temples of Egypt.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c5c6d2d6b3ac58436774fa7bcd07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99" y="896142"/>
            <a:ext cx="9000001" cy="50657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e_luxor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247650"/>
            <a:ext cx="8477250" cy="6362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nak_temple_n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231923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u_simbel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50206"/>
            <a:ext cx="9144000" cy="35575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u-Simbel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apyrus" pitchFamily="66" charset="0"/>
              </a:rPr>
              <a:t>Egyptian Art</a:t>
            </a:r>
            <a:endParaRPr lang="en-US" b="1" dirty="0">
              <a:solidFill>
                <a:srgbClr val="0070C0"/>
              </a:solidFill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One reason Egypt’s temples are so popular is because of the __________ they contain.</a:t>
            </a:r>
          </a:p>
          <a:p>
            <a:r>
              <a:rPr lang="en-US" dirty="0" smtClean="0">
                <a:latin typeface="Papyrus" pitchFamily="66" charset="0"/>
              </a:rPr>
              <a:t>Many of their greatest works were created to fill the ____________ of pharaohs and other nobles.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3074" name="Picture 2" descr="C:\Users\SECURITY\AppData\Local\Microsoft\Windows\Temporary Internet Files\Content.IE5\AXL8NCRK\egyptian_culture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810000"/>
            <a:ext cx="3733800" cy="2715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Paintings</a:t>
            </a:r>
            <a:endParaRPr lang="en-US" b="1" dirty="0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Egyptian art was filled with lively, _____________ scenes.</a:t>
            </a:r>
          </a:p>
          <a:p>
            <a:r>
              <a:rPr lang="en-US" dirty="0" smtClean="0">
                <a:latin typeface="Papyrus" pitchFamily="66" charset="0"/>
              </a:rPr>
              <a:t>Most Egyptian’s never _____ the paintings.</a:t>
            </a:r>
          </a:p>
          <a:p>
            <a:r>
              <a:rPr lang="en-US" dirty="0" smtClean="0">
                <a:latin typeface="Papyrus" pitchFamily="66" charset="0"/>
              </a:rPr>
              <a:t>Only kings, priests and important people could enter temples and tombs.</a:t>
            </a:r>
          </a:p>
          <a:p>
            <a:r>
              <a:rPr lang="en-US" dirty="0" smtClean="0">
                <a:latin typeface="Papyrus" pitchFamily="66" charset="0"/>
              </a:rPr>
              <a:t>Egyptian paintings has a ______________ style.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" name="Picture 3" descr="winged-scara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876800"/>
            <a:ext cx="1905000" cy="1670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Main Ideas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Papyrus" pitchFamily="66" charset="0"/>
              </a:rPr>
              <a:t>Egyptian writing used symbols called hieroglyphics.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Papyrus" pitchFamily="66" charset="0"/>
              </a:rPr>
              <a:t>Egypt’s great temples were lavishly decorated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Papyrus" pitchFamily="66" charset="0"/>
              </a:rPr>
              <a:t>Egyptian art filled tombs.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Carvings and Jewelry</a:t>
            </a:r>
            <a:endParaRPr lang="en-US" b="1" dirty="0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The Egyptians were also skilled stoneworkers.</a:t>
            </a:r>
          </a:p>
          <a:p>
            <a:r>
              <a:rPr lang="en-US" dirty="0" smtClean="0">
                <a:latin typeface="Papyrus" pitchFamily="66" charset="0"/>
              </a:rPr>
              <a:t>Many tombs included huge ___________ and detailed carvings.</a:t>
            </a:r>
          </a:p>
          <a:p>
            <a:r>
              <a:rPr lang="en-US" dirty="0" smtClean="0">
                <a:latin typeface="Papyrus" pitchFamily="66" charset="0"/>
              </a:rPr>
              <a:t>In _______, archaeologist Howard Carter discovered the tomb of King ________.  Unlike most Egyptian tombs, it had never been _____ and was still filled with treasures.  </a:t>
            </a:r>
          </a:p>
        </p:txBody>
      </p:sp>
      <p:pic>
        <p:nvPicPr>
          <p:cNvPr id="4" name="Picture 3" descr="E-350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228600"/>
            <a:ext cx="1335578" cy="24084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ng-tut-coffinette-tut_50-528x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0"/>
            <a:ext cx="4572000" cy="68320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Artifac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160"/>
            <a:ext cx="9144000" cy="68681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60899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hr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371"/>
            <a:ext cx="4343400" cy="6382139"/>
          </a:xfrm>
          <a:prstGeom prst="rect">
            <a:avLst/>
          </a:prstGeom>
        </p:spPr>
      </p:pic>
      <p:pic>
        <p:nvPicPr>
          <p:cNvPr id="4" name="Picture 3" descr="071023-king-tut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8188" y="228600"/>
            <a:ext cx="480581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ng-Tut-Golden-Sand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ng-tut-mummy-1068400-l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ng_tut_f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1546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The BIG Idea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Papyrus" pitchFamily="66" charset="0"/>
              </a:rPr>
              <a:t>The Egyptians made lasting achievements in writing, art and architecture.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apyrus" pitchFamily="66" charset="0"/>
              </a:rPr>
              <a:t>Egyptian Writing</a:t>
            </a:r>
            <a:endParaRPr lang="en-US" b="1" dirty="0">
              <a:solidFill>
                <a:srgbClr val="0070C0"/>
              </a:solidFill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The Egyptian writing system, or hieroglyphics, were one of the world’s first ______________ systems.</a:t>
            </a:r>
          </a:p>
          <a:p>
            <a:endParaRPr lang="en-US" dirty="0"/>
          </a:p>
        </p:txBody>
      </p:sp>
      <p:pic>
        <p:nvPicPr>
          <p:cNvPr id="4" name="Picture 5" descr="C:\Users\SECURITY\AppData\Local\Microsoft\Windows\Temporary Internet Files\Content.IE5\VIMODQM0\Hieroglyphic-Graphic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7848600" cy="2677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Writing in Ancient Egypt</a:t>
            </a:r>
            <a:endParaRPr lang="en-US" b="1" dirty="0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Papyrus" pitchFamily="66" charset="0"/>
              </a:rPr>
              <a:t>Earliest known examples of Egyptian writing are from around ___________ B.C.</a:t>
            </a:r>
          </a:p>
          <a:p>
            <a:r>
              <a:rPr lang="en-US" dirty="0" smtClean="0">
                <a:latin typeface="Papyrus" pitchFamily="66" charset="0"/>
              </a:rPr>
              <a:t>Egyptians learned how to make ______________, a long-lasting, paper like material made from _______________.</a:t>
            </a:r>
          </a:p>
          <a:p>
            <a:r>
              <a:rPr lang="en-US" dirty="0" smtClean="0">
                <a:latin typeface="Papyrus" pitchFamily="66" charset="0"/>
              </a:rPr>
              <a:t>The hieroglyphic writing system used more than _________ symbols, mostly pictures of objects.</a:t>
            </a:r>
          </a:p>
          <a:p>
            <a:r>
              <a:rPr lang="en-US" dirty="0" smtClean="0">
                <a:latin typeface="Papyrus" pitchFamily="66" charset="0"/>
              </a:rPr>
              <a:t>Hieroglyphics could be written horizontally or __________________.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The Rosetta Stone</a:t>
            </a:r>
            <a:endParaRPr lang="en-US" b="1" dirty="0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In 1799, a French ___________ discovered a huge __________ slab inscribed with hieroglyphics, Greek and a later form of Egyptian.</a:t>
            </a:r>
          </a:p>
          <a:p>
            <a:r>
              <a:rPr lang="en-US" dirty="0" smtClean="0">
                <a:latin typeface="Papyrus" pitchFamily="66" charset="0"/>
              </a:rPr>
              <a:t>The message was the ________ in all three languages.</a:t>
            </a:r>
          </a:p>
          <a:p>
            <a:r>
              <a:rPr lang="en-US" dirty="0" smtClean="0">
                <a:latin typeface="Papyrus" pitchFamily="66" charset="0"/>
              </a:rPr>
              <a:t>Scholars who knew Greek were able to figure out what the hieroglyphics said.  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0"/>
            <a:ext cx="6553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ROSETTA STONE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rosetta-st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2708"/>
            <a:ext cx="9144000" cy="58852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Egyptian Texts</a:t>
            </a:r>
            <a:endParaRPr lang="en-US" b="1" dirty="0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Because papyrus did not _________ in Egypt’s dry climate, many ancient Egyptian texts still ____________.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These texts include, medical manuals, historical records, science text, and even literary works such as </a:t>
            </a:r>
            <a:r>
              <a:rPr lang="en-US" i="1" dirty="0" smtClean="0">
                <a:latin typeface="Papyrus" pitchFamily="66" charset="0"/>
              </a:rPr>
              <a:t>The Book of the ____________</a:t>
            </a:r>
            <a:r>
              <a:rPr lang="en-US" dirty="0" smtClean="0">
                <a:latin typeface="Papyrus" pitchFamily="66" charset="0"/>
              </a:rPr>
              <a:t>.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pyrus_la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3048000" cy="3203737"/>
          </a:xfrm>
          <a:prstGeom prst="rect">
            <a:avLst/>
          </a:prstGeom>
        </p:spPr>
      </p:pic>
      <p:pic>
        <p:nvPicPr>
          <p:cNvPr id="3" name="Picture 2" descr="egyptian-papyrus-14041354.jpg"/>
          <p:cNvPicPr>
            <a:picLocks noChangeAspect="1"/>
          </p:cNvPicPr>
          <p:nvPr/>
        </p:nvPicPr>
        <p:blipFill>
          <a:blip r:embed="rId3" cstate="print"/>
          <a:srcRect l="10833" t="5156" r="4167" b="12237"/>
          <a:stretch>
            <a:fillRect/>
          </a:stretch>
        </p:blipFill>
        <p:spPr>
          <a:xfrm>
            <a:off x="3124200" y="2209800"/>
            <a:ext cx="5662749" cy="388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990600"/>
            <a:ext cx="63621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PAPYRUS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195</TotalTime>
  <Words>400</Words>
  <Application>Microsoft Office PowerPoint</Application>
  <PresentationFormat>On-screen Show (4:3)</PresentationFormat>
  <Paragraphs>44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Chapter 11 section 4 Egyptian Achievements</vt:lpstr>
      <vt:lpstr>Main Ideas</vt:lpstr>
      <vt:lpstr>The BIG Idea</vt:lpstr>
      <vt:lpstr>Egyptian Writing</vt:lpstr>
      <vt:lpstr>Writing in Ancient Egypt</vt:lpstr>
      <vt:lpstr>The Rosetta Stone</vt:lpstr>
      <vt:lpstr>Slide 7</vt:lpstr>
      <vt:lpstr>Egyptian Texts</vt:lpstr>
      <vt:lpstr>Slide 9</vt:lpstr>
      <vt:lpstr>Slide 10</vt:lpstr>
      <vt:lpstr>Egypt’s Great Temples</vt:lpstr>
      <vt:lpstr>Slide 12</vt:lpstr>
      <vt:lpstr>Slide 13</vt:lpstr>
      <vt:lpstr>Slide 14</vt:lpstr>
      <vt:lpstr>Slide 15</vt:lpstr>
      <vt:lpstr>Slide 16</vt:lpstr>
      <vt:lpstr>Slide 17</vt:lpstr>
      <vt:lpstr>Egyptian Art</vt:lpstr>
      <vt:lpstr>Paintings</vt:lpstr>
      <vt:lpstr>Carvings and Jewelry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section 4 Egyptian Achievements</dc:title>
  <dc:creator>SECURITY</dc:creator>
  <cp:lastModifiedBy>SECURITY</cp:lastModifiedBy>
  <cp:revision>24</cp:revision>
  <dcterms:created xsi:type="dcterms:W3CDTF">2016-01-27T20:56:33Z</dcterms:created>
  <dcterms:modified xsi:type="dcterms:W3CDTF">2016-01-28T00:11:58Z</dcterms:modified>
</cp:coreProperties>
</file>