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CD324D-45B1-4D77-893E-CED3A9655F0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DCAE6A-1958-4697-BE20-A40CEE8DAC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Section 1</a:t>
            </a:r>
          </a:p>
          <a:p>
            <a:r>
              <a:rPr lang="en-US" dirty="0" smtClean="0"/>
              <a:t>Pages 472-476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 </a:t>
            </a:r>
            <a:br>
              <a:rPr lang="en-US" dirty="0" smtClean="0"/>
            </a:br>
            <a:r>
              <a:rPr lang="en-US" dirty="0" smtClean="0"/>
              <a:t>History of Ancient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06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Artistic Achievement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Archaeologists have found sturdy pottery vessels, jewelry and ivory objects suggesting the </a:t>
            </a:r>
            <a:r>
              <a:rPr lang="en-US" sz="2800" dirty="0" err="1" smtClean="0"/>
              <a:t>Harappans</a:t>
            </a:r>
            <a:r>
              <a:rPr lang="en-US" sz="2800" dirty="0" smtClean="0"/>
              <a:t> were skilled artisans.</a:t>
            </a:r>
          </a:p>
          <a:p>
            <a:r>
              <a:rPr lang="en-US" sz="2800" dirty="0" err="1" smtClean="0"/>
              <a:t>Harappans</a:t>
            </a:r>
            <a:r>
              <a:rPr lang="en-US" sz="2800" dirty="0" smtClean="0"/>
              <a:t> built and used wheeled vehicles.</a:t>
            </a:r>
          </a:p>
          <a:p>
            <a:r>
              <a:rPr lang="en-US" sz="2800" dirty="0" err="1" smtClean="0"/>
              <a:t>Harappans</a:t>
            </a:r>
            <a:r>
              <a:rPr lang="en-US" sz="2800" dirty="0" smtClean="0"/>
              <a:t> society had an upper class.</a:t>
            </a:r>
          </a:p>
          <a:p>
            <a:r>
              <a:rPr lang="en-US" sz="2800" dirty="0" err="1" smtClean="0"/>
              <a:t>Harappan</a:t>
            </a:r>
            <a:r>
              <a:rPr lang="en-US" sz="2800" dirty="0" smtClean="0"/>
              <a:t> civilization ended by the early 1700s BC, but no one is sure why.</a:t>
            </a:r>
          </a:p>
          <a:p>
            <a:pPr lvl="1"/>
            <a:r>
              <a:rPr lang="en-US" sz="2800" dirty="0" smtClean="0"/>
              <a:t>Possible reasons:  earthquake or floods.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05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Located on the Indus River, the </a:t>
            </a:r>
            <a:r>
              <a:rPr lang="en-US" sz="2800" dirty="0" err="1" smtClean="0"/>
              <a:t>Harappan</a:t>
            </a:r>
            <a:r>
              <a:rPr lang="en-US" sz="2800" dirty="0" smtClean="0"/>
              <a:t> civilization also had contact with people far from India.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Harappan</a:t>
            </a:r>
            <a:r>
              <a:rPr lang="en-US" sz="2800" dirty="0" smtClean="0"/>
              <a:t> achievements included a writing system, city planning, and 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Aryan migration changed India’s civilization.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8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Indian civilization developed on the Indus River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4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Harappan</a:t>
            </a:r>
            <a:r>
              <a:rPr lang="en-US" b="1" dirty="0" smtClean="0">
                <a:solidFill>
                  <a:srgbClr val="0070C0"/>
                </a:solidFill>
              </a:rPr>
              <a:t> Civilization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Archaeologists working in India in the 1920’s found two huge cities along the Indus River.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626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India’s First Civilization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Historians call the civilization that developed along the Indus and Sarasvati River </a:t>
            </a:r>
            <a:r>
              <a:rPr lang="en-US" sz="2800" dirty="0" err="1" smtClean="0"/>
              <a:t>sthe</a:t>
            </a:r>
            <a:r>
              <a:rPr lang="en-US" sz="2800" dirty="0" smtClean="0"/>
              <a:t> </a:t>
            </a:r>
            <a:r>
              <a:rPr lang="en-US" sz="2800" dirty="0" err="1" smtClean="0"/>
              <a:t>Harappan</a:t>
            </a:r>
            <a:r>
              <a:rPr lang="en-US" sz="2800" dirty="0" smtClean="0"/>
              <a:t> civilization.</a:t>
            </a:r>
          </a:p>
          <a:p>
            <a:r>
              <a:rPr lang="en-US" sz="2800" dirty="0" smtClean="0"/>
              <a:t>Archaeologists currently estimate that the civilization thrived between </a:t>
            </a:r>
            <a:r>
              <a:rPr lang="en-US" sz="2800" smtClean="0"/>
              <a:t>2300 &amp; </a:t>
            </a:r>
            <a:r>
              <a:rPr lang="en-US" sz="2800" dirty="0" smtClean="0"/>
              <a:t>1700 BC</a:t>
            </a:r>
          </a:p>
          <a:p>
            <a:r>
              <a:rPr lang="en-US" sz="2800" dirty="0" smtClean="0"/>
              <a:t>The largest settlements were two cities, Harappa and </a:t>
            </a:r>
            <a:r>
              <a:rPr lang="en-US" sz="2800" dirty="0" err="1" smtClean="0"/>
              <a:t>Mohenjo</a:t>
            </a:r>
            <a:r>
              <a:rPr lang="en-US" sz="2800" dirty="0" smtClean="0"/>
              <a:t> </a:t>
            </a:r>
            <a:r>
              <a:rPr lang="en-US" sz="2800" dirty="0" err="1" smtClean="0"/>
              <a:t>Daro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They were dependent on agriculture.</a:t>
            </a:r>
          </a:p>
          <a:p>
            <a:pPr lvl="1"/>
            <a:r>
              <a:rPr lang="en-US" sz="2800" dirty="0" smtClean="0"/>
              <a:t>They used irrigation canals to bring water from the Indus to their fields.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710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Contact with Other Cultures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Harappans</a:t>
            </a:r>
            <a:r>
              <a:rPr lang="en-US" sz="2800" dirty="0" smtClean="0"/>
              <a:t> had contact with people as far away as southern India and Mesopotamia.</a:t>
            </a:r>
          </a:p>
          <a:p>
            <a:r>
              <a:rPr lang="en-US" sz="2800" dirty="0" smtClean="0"/>
              <a:t>Most of this contact with other cultures was in the form of trade.</a:t>
            </a:r>
          </a:p>
          <a:p>
            <a:r>
              <a:rPr lang="en-US" sz="2800" dirty="0" smtClean="0"/>
              <a:t>They made pottery, stamps and seals, and statues.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99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Harppan</a:t>
            </a:r>
            <a:r>
              <a:rPr lang="en-US" b="1" dirty="0" smtClean="0">
                <a:solidFill>
                  <a:srgbClr val="0070C0"/>
                </a:solidFill>
              </a:rPr>
              <a:t> Achievements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Historians do not know much about the </a:t>
            </a:r>
            <a:r>
              <a:rPr lang="en-US" sz="2800" dirty="0" err="1" smtClean="0"/>
              <a:t>Harappan</a:t>
            </a:r>
            <a:r>
              <a:rPr lang="en-US" sz="2800" dirty="0" smtClean="0"/>
              <a:t> civilization.</a:t>
            </a:r>
          </a:p>
          <a:p>
            <a:r>
              <a:rPr lang="en-US" sz="2800" dirty="0" smtClean="0"/>
              <a:t>Historians know little about their religion.</a:t>
            </a:r>
          </a:p>
          <a:p>
            <a:r>
              <a:rPr lang="en-US" sz="2800" dirty="0" smtClean="0"/>
              <a:t>However, we do know they made great achievements in many fields.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888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Writing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They developed India’s first writing system.</a:t>
            </a:r>
          </a:p>
          <a:p>
            <a:pPr lvl="1"/>
            <a:r>
              <a:rPr lang="en-US" sz="2800" dirty="0" smtClean="0"/>
              <a:t>However, scholars have not yet learned to read this language.</a:t>
            </a:r>
          </a:p>
          <a:p>
            <a:pPr lvl="1"/>
            <a:r>
              <a:rPr lang="en-US" sz="2800" dirty="0" smtClean="0"/>
              <a:t>Archaeologists have found many examples of </a:t>
            </a:r>
            <a:r>
              <a:rPr lang="en-US" sz="2800" dirty="0" err="1" smtClean="0"/>
              <a:t>Harappan</a:t>
            </a:r>
            <a:r>
              <a:rPr lang="en-US" sz="2800" dirty="0" smtClean="0"/>
              <a:t> writing, but none of them is more than a few words long.</a:t>
            </a:r>
          </a:p>
          <a:p>
            <a:r>
              <a:rPr lang="en-US" sz="2800" dirty="0" smtClean="0"/>
              <a:t>Instead, we rely on other clues to study </a:t>
            </a:r>
            <a:r>
              <a:rPr lang="en-US" sz="2800" dirty="0" err="1" smtClean="0"/>
              <a:t>Harappan</a:t>
            </a:r>
            <a:r>
              <a:rPr lang="en-US" sz="2800" dirty="0" smtClean="0"/>
              <a:t> society.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95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City Planning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Harappa and </a:t>
            </a:r>
            <a:r>
              <a:rPr lang="en-US" sz="2800" dirty="0" err="1" smtClean="0"/>
              <a:t>Mohenjo</a:t>
            </a:r>
            <a:r>
              <a:rPr lang="en-US" sz="2800" dirty="0" smtClean="0"/>
              <a:t> </a:t>
            </a:r>
            <a:r>
              <a:rPr lang="en-US" sz="2800" dirty="0" err="1" smtClean="0"/>
              <a:t>Daro</a:t>
            </a:r>
            <a:r>
              <a:rPr lang="en-US" sz="2800" dirty="0" smtClean="0"/>
              <a:t> were well-planned cities.</a:t>
            </a:r>
          </a:p>
          <a:p>
            <a:r>
              <a:rPr lang="en-US" sz="2800" dirty="0" err="1" smtClean="0"/>
              <a:t>Harappans</a:t>
            </a:r>
            <a:r>
              <a:rPr lang="en-US" sz="2800" dirty="0" smtClean="0"/>
              <a:t> were careful planners and skilled engineers.</a:t>
            </a:r>
          </a:p>
          <a:p>
            <a:r>
              <a:rPr lang="en-US" sz="2800" dirty="0" smtClean="0"/>
              <a:t>Each city was built with defense in mind.</a:t>
            </a:r>
          </a:p>
          <a:p>
            <a:r>
              <a:rPr lang="en-US" sz="2800" dirty="0" err="1" smtClean="0"/>
              <a:t>Harappans</a:t>
            </a:r>
            <a:r>
              <a:rPr lang="en-US" sz="2800" dirty="0" smtClean="0"/>
              <a:t> built extensive sewer systems to keep their streets from flooding.  </a:t>
            </a:r>
            <a:endParaRPr lang="en-US" sz="2800" dirty="0"/>
          </a:p>
          <a:p>
            <a:r>
              <a:rPr lang="en-US" sz="2800" dirty="0" smtClean="0"/>
              <a:t>They also installed plumbing in many buildings.</a:t>
            </a:r>
          </a:p>
        </p:txBody>
      </p:sp>
    </p:spTree>
    <p:extLst>
      <p:ext uri="{BB962C8B-B14F-4D97-AF65-F5344CB8AC3E}">
        <p14:creationId xmlns:p14="http://schemas.microsoft.com/office/powerpoint/2010/main" val="2985218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</TotalTime>
  <Words>372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Chapter 19  History of Ancient India</vt:lpstr>
      <vt:lpstr>Main Idea</vt:lpstr>
      <vt:lpstr>The BIG Idea</vt:lpstr>
      <vt:lpstr>Harappan Civilization</vt:lpstr>
      <vt:lpstr>India’s First Civilization</vt:lpstr>
      <vt:lpstr>Contact with Other Cultures</vt:lpstr>
      <vt:lpstr>Harppan Achievements</vt:lpstr>
      <vt:lpstr>Writing System</vt:lpstr>
      <vt:lpstr>City Planning</vt:lpstr>
      <vt:lpstr>Artistic Achievement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 History of Ancient India</dc:title>
  <dc:creator>OCSD</dc:creator>
  <cp:lastModifiedBy>OCSD</cp:lastModifiedBy>
  <cp:revision>9</cp:revision>
  <dcterms:created xsi:type="dcterms:W3CDTF">2016-02-10T23:57:17Z</dcterms:created>
  <dcterms:modified xsi:type="dcterms:W3CDTF">2016-02-11T00:25:43Z</dcterms:modified>
</cp:coreProperties>
</file>