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57" r:id="rId3"/>
    <p:sldId id="269" r:id="rId4"/>
    <p:sldId id="270" r:id="rId5"/>
    <p:sldId id="258" r:id="rId6"/>
    <p:sldId id="271" r:id="rId7"/>
    <p:sldId id="259" r:id="rId8"/>
    <p:sldId id="260" r:id="rId9"/>
    <p:sldId id="261" r:id="rId10"/>
    <p:sldId id="273" r:id="rId11"/>
    <p:sldId id="274" r:id="rId12"/>
    <p:sldId id="275" r:id="rId13"/>
    <p:sldId id="276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2EDCFDF-B5C2-42BA-8AE4-575C8C57BA97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BD503-09C5-4667-A46F-153375C48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5A0F-B078-4ADD-AC0C-3D7D00A3AE68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28CB7-00C7-4ECF-BC98-5CAE412AC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5A0F-B078-4ADD-AC0C-3D7D00A3AE68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B7-00C7-4ECF-BC98-5CAE412AC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5A0F-B078-4ADD-AC0C-3D7D00A3AE68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B7-00C7-4ECF-BC98-5CAE412AC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2B5A0F-B078-4ADD-AC0C-3D7D00A3AE68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D828CB7-00C7-4ECF-BC98-5CAE412AC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5A0F-B078-4ADD-AC0C-3D7D00A3AE68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B7-00C7-4ECF-BC98-5CAE412AC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5A0F-B078-4ADD-AC0C-3D7D00A3AE68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B7-00C7-4ECF-BC98-5CAE412AC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B7-00C7-4ECF-BC98-5CAE412AC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5A0F-B078-4ADD-AC0C-3D7D00A3AE68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5A0F-B078-4ADD-AC0C-3D7D00A3AE68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B7-00C7-4ECF-BC98-5CAE412AC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5A0F-B078-4ADD-AC0C-3D7D00A3AE68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B7-00C7-4ECF-BC98-5CAE412AC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2B5A0F-B078-4ADD-AC0C-3D7D00A3AE68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828CB7-00C7-4ECF-BC98-5CAE412AC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5A0F-B078-4ADD-AC0C-3D7D00A3AE68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28CB7-00C7-4ECF-BC98-5CAE412AC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2B5A0F-B078-4ADD-AC0C-3D7D00A3AE68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D828CB7-00C7-4ECF-BC98-5CAE412AC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7/7c/Taklamakan_desert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9/90/OmnogoviLandscape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8/8f/Khongoryn_Els_sand_dunes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9/9e/Tibet_Karte_Topograpisch.p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History Alive! </a:t>
            </a:r>
          </a:p>
          <a:p>
            <a:r>
              <a:rPr lang="en-US" sz="3600" dirty="0" smtClean="0"/>
              <a:t>Pages 182 - 193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Chapter 19 China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chinatour.com/photogallery/xinjiangshow/desert%20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763000" cy="580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le:Taklamakan dese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le:OmnogoviLandsca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8490857" cy="5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le:Khongoryn Els sand dun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00050"/>
            <a:ext cx="8001000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smtClean="0"/>
              <a:t>_______________ </a:t>
            </a:r>
            <a:r>
              <a:rPr lang="en-US" dirty="0" smtClean="0"/>
              <a:t>for this page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19.5 The Northeastern Plain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area is a flat region of </a:t>
            </a:r>
            <a:r>
              <a:rPr lang="en-US" dirty="0" smtClean="0"/>
              <a:t>________________.</a:t>
            </a:r>
            <a:endParaRPr lang="en-US" dirty="0" smtClean="0"/>
          </a:p>
          <a:p>
            <a:r>
              <a:rPr lang="en-US" dirty="0" smtClean="0"/>
              <a:t>Called the “Land of the </a:t>
            </a:r>
            <a:r>
              <a:rPr lang="en-US" dirty="0" smtClean="0"/>
              <a:t>____________ </a:t>
            </a:r>
            <a:r>
              <a:rPr lang="en-US" dirty="0" smtClean="0"/>
              <a:t>Earth” because of the ground is covered by yellow </a:t>
            </a:r>
            <a:r>
              <a:rPr lang="en-US" dirty="0" smtClean="0"/>
              <a:t>_____________ </a:t>
            </a:r>
            <a:r>
              <a:rPr lang="en-US" dirty="0" smtClean="0"/>
              <a:t>silt.</a:t>
            </a:r>
          </a:p>
          <a:p>
            <a:pPr lvl="1"/>
            <a:r>
              <a:rPr lang="en-US" dirty="0" smtClean="0"/>
              <a:t>_______________ </a:t>
            </a:r>
            <a:r>
              <a:rPr lang="en-US" dirty="0" smtClean="0"/>
              <a:t>– fine particles of rock.</a:t>
            </a:r>
          </a:p>
          <a:p>
            <a:r>
              <a:rPr lang="en-US" dirty="0" smtClean="0"/>
              <a:t>The yellow silt is how the Huang He (Yellow River) got its name.</a:t>
            </a:r>
          </a:p>
          <a:p>
            <a:r>
              <a:rPr lang="en-US" dirty="0" smtClean="0"/>
              <a:t>The Huang He River is one of the </a:t>
            </a:r>
            <a:r>
              <a:rPr lang="en-US" dirty="0" smtClean="0"/>
              <a:t>_____________ </a:t>
            </a:r>
            <a:r>
              <a:rPr lang="en-US" dirty="0" smtClean="0"/>
              <a:t>rivers in the world.</a:t>
            </a:r>
          </a:p>
          <a:p>
            <a:r>
              <a:rPr lang="en-US" dirty="0" smtClean="0"/>
              <a:t>The fresh water along with the rich silt helps to make the China Plain a good place to grow </a:t>
            </a:r>
            <a:r>
              <a:rPr lang="en-US" dirty="0" smtClean="0"/>
              <a:t>______________.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19.6 The North China Plain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r>
              <a:rPr lang="en-US" dirty="0" smtClean="0"/>
              <a:t>People use the river to move </a:t>
            </a:r>
            <a:r>
              <a:rPr lang="en-US" dirty="0" smtClean="0"/>
              <a:t>___________ </a:t>
            </a:r>
            <a:r>
              <a:rPr lang="en-US" dirty="0" smtClean="0"/>
              <a:t>between eastern and western areas of the region.</a:t>
            </a:r>
          </a:p>
          <a:p>
            <a:pPr lvl="1"/>
            <a:r>
              <a:rPr lang="en-US" dirty="0" smtClean="0"/>
              <a:t>_______________ </a:t>
            </a:r>
            <a:r>
              <a:rPr lang="en-US" dirty="0" smtClean="0"/>
              <a:t>– a stream that feeds into a larger river.</a:t>
            </a:r>
          </a:p>
          <a:p>
            <a:r>
              <a:rPr lang="en-US" dirty="0" smtClean="0"/>
              <a:t>The river floods and leaves behind rich </a:t>
            </a:r>
            <a:r>
              <a:rPr lang="en-US" dirty="0" smtClean="0"/>
              <a:t>___________.</a:t>
            </a:r>
            <a:endParaRPr lang="en-US" dirty="0" smtClean="0"/>
          </a:p>
          <a:p>
            <a:pPr lvl="1"/>
            <a:r>
              <a:rPr lang="en-US" dirty="0" smtClean="0"/>
              <a:t>The silt provides </a:t>
            </a:r>
            <a:r>
              <a:rPr lang="en-US" dirty="0" smtClean="0"/>
              <a:t>_______________ </a:t>
            </a:r>
            <a:r>
              <a:rPr lang="en-US" dirty="0" smtClean="0"/>
              <a:t>farm land.</a:t>
            </a:r>
          </a:p>
          <a:p>
            <a:r>
              <a:rPr lang="en-US" dirty="0" smtClean="0"/>
              <a:t>The climate is warm and wet.</a:t>
            </a:r>
          </a:p>
          <a:p>
            <a:pPr lvl="1"/>
            <a:r>
              <a:rPr lang="en-US" dirty="0" smtClean="0"/>
              <a:t>The basins were good for growing </a:t>
            </a:r>
            <a:r>
              <a:rPr lang="en-US" dirty="0" smtClean="0"/>
              <a:t>____________, </a:t>
            </a:r>
            <a:r>
              <a:rPr lang="en-US" dirty="0" smtClean="0"/>
              <a:t>which needs lots of warmth and moisture.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19.7 The Middle and Lower Chang Jiang Basins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Archeologists believe that the first inhabitants of China lived in caves more than </a:t>
            </a:r>
            <a:r>
              <a:rPr lang="en-US" dirty="0" smtClean="0"/>
              <a:t>___________ </a:t>
            </a:r>
            <a:r>
              <a:rPr lang="en-US" dirty="0" smtClean="0"/>
              <a:t>years ago.</a:t>
            </a:r>
          </a:p>
          <a:p>
            <a:r>
              <a:rPr lang="en-US" dirty="0" smtClean="0"/>
              <a:t>When people in China began farming, they settled mostly on the </a:t>
            </a:r>
            <a:r>
              <a:rPr lang="en-US" dirty="0" smtClean="0"/>
              <a:t>_____________________ </a:t>
            </a:r>
            <a:r>
              <a:rPr lang="en-US" dirty="0" smtClean="0"/>
              <a:t>in Inner China.</a:t>
            </a:r>
          </a:p>
          <a:p>
            <a:r>
              <a:rPr lang="en-US" dirty="0" smtClean="0"/>
              <a:t>They grew crops and lived in villages near the </a:t>
            </a:r>
            <a:r>
              <a:rPr lang="en-US" dirty="0" smtClean="0"/>
              <a:t>___________________________.</a:t>
            </a:r>
            <a:endParaRPr lang="en-US" dirty="0" smtClean="0"/>
          </a:p>
          <a:p>
            <a:pPr lvl="1"/>
            <a:r>
              <a:rPr lang="en-US" dirty="0" smtClean="0"/>
              <a:t>This marked the </a:t>
            </a:r>
            <a:r>
              <a:rPr lang="en-US" dirty="0" smtClean="0"/>
              <a:t>_________________________ </a:t>
            </a:r>
            <a:r>
              <a:rPr lang="en-US" dirty="0" smtClean="0"/>
              <a:t>of settled Chinese society.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19.8 Early Settlement in Ancient China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China’s geography kept the early settlements in Inner China </a:t>
            </a:r>
            <a:r>
              <a:rPr lang="en-US" dirty="0" smtClean="0"/>
              <a:t>___________________.</a:t>
            </a:r>
            <a:endParaRPr lang="en-US" dirty="0" smtClean="0"/>
          </a:p>
          <a:p>
            <a:r>
              <a:rPr lang="en-US" dirty="0" smtClean="0"/>
              <a:t>These same geographical features also made it difficult to </a:t>
            </a:r>
            <a:r>
              <a:rPr lang="en-US" dirty="0" smtClean="0"/>
              <a:t>___________________ </a:t>
            </a:r>
            <a:r>
              <a:rPr lang="en-US" dirty="0" smtClean="0"/>
              <a:t>China as one unified state.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19.9 Ancient China’s Isolation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in Outer China</a:t>
            </a:r>
          </a:p>
          <a:p>
            <a:pPr lvl="1"/>
            <a:r>
              <a:rPr lang="en-US" dirty="0" smtClean="0"/>
              <a:t>Fewer people settled in </a:t>
            </a:r>
            <a:r>
              <a:rPr lang="en-US" dirty="0" smtClean="0"/>
              <a:t>_________________ </a:t>
            </a:r>
            <a:r>
              <a:rPr lang="en-US" dirty="0" smtClean="0"/>
              <a:t>China.</a:t>
            </a:r>
          </a:p>
          <a:p>
            <a:pPr lvl="1"/>
            <a:r>
              <a:rPr lang="en-US" dirty="0" smtClean="0"/>
              <a:t>Early settlers to the plains were </a:t>
            </a:r>
            <a:r>
              <a:rPr lang="en-US" dirty="0" smtClean="0"/>
              <a:t>_______________.  </a:t>
            </a:r>
            <a:r>
              <a:rPr lang="en-US" dirty="0" smtClean="0"/>
              <a:t>They were constantly moving to find grass for their animals, so they lived in </a:t>
            </a:r>
            <a:r>
              <a:rPr lang="en-US" dirty="0" smtClean="0"/>
              <a:t>____________.</a:t>
            </a:r>
            <a:endParaRPr lang="en-US" dirty="0" smtClean="0"/>
          </a:p>
          <a:p>
            <a:pPr lvl="1"/>
            <a:r>
              <a:rPr lang="en-US" dirty="0" smtClean="0"/>
              <a:t>In the Northwestern Deserts, people built homes of mud, grew cotton, wheat, and maize.  They settled near a </a:t>
            </a:r>
            <a:r>
              <a:rPr lang="en-US" dirty="0" smtClean="0"/>
              <a:t>_____________________.  </a:t>
            </a:r>
            <a:endParaRPr lang="en-US" dirty="0" smtClean="0"/>
          </a:p>
          <a:p>
            <a:pPr lvl="2"/>
            <a:r>
              <a:rPr lang="en-US" dirty="0" smtClean="0"/>
              <a:t>_________________ </a:t>
            </a:r>
            <a:r>
              <a:rPr lang="en-US" dirty="0" smtClean="0"/>
              <a:t>– a type of corn</a:t>
            </a:r>
          </a:p>
          <a:p>
            <a:pPr lvl="2"/>
            <a:r>
              <a:rPr lang="en-US" dirty="0" smtClean="0"/>
              <a:t>_________________ </a:t>
            </a:r>
            <a:r>
              <a:rPr lang="en-US" dirty="0" smtClean="0"/>
              <a:t>– meat from sheep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19.10 Different Regions, </a:t>
            </a:r>
            <a:br>
              <a:rPr lang="en-US" sz="4400" dirty="0" smtClean="0"/>
            </a:br>
            <a:r>
              <a:rPr lang="en-US" sz="4400" dirty="0" smtClean="0"/>
              <a:t>Different Ways of Life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It’s easy to use words like highest, largest, and longest when talking about China’s </a:t>
            </a:r>
            <a:r>
              <a:rPr lang="en-US" b="1" dirty="0" smtClean="0"/>
              <a:t>_____________________.</a:t>
            </a:r>
            <a:endParaRPr lang="en-US" b="1" dirty="0" smtClean="0"/>
          </a:p>
          <a:p>
            <a:r>
              <a:rPr lang="en-US" b="1" dirty="0" smtClean="0"/>
              <a:t>China’s climate is just as </a:t>
            </a:r>
            <a:r>
              <a:rPr lang="en-US" b="1" dirty="0" smtClean="0"/>
              <a:t>_______________</a:t>
            </a:r>
            <a:r>
              <a:rPr lang="en-US" b="1" dirty="0" smtClean="0"/>
              <a:t> </a:t>
            </a:r>
            <a:r>
              <a:rPr lang="en-US" b="1" dirty="0" smtClean="0"/>
              <a:t>as its physical features.</a:t>
            </a:r>
          </a:p>
          <a:p>
            <a:r>
              <a:rPr lang="en-US" b="1" dirty="0" smtClean="0"/>
              <a:t>China is a land of </a:t>
            </a:r>
            <a:r>
              <a:rPr lang="en-US" b="1" dirty="0" smtClean="0"/>
              <a:t>_______________________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19.1 Introduction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in Inner China</a:t>
            </a:r>
          </a:p>
          <a:p>
            <a:r>
              <a:rPr lang="en-US" dirty="0" smtClean="0"/>
              <a:t>Most people settled on the fertile North China Plain.</a:t>
            </a:r>
          </a:p>
          <a:p>
            <a:r>
              <a:rPr lang="en-US" dirty="0" smtClean="0"/>
              <a:t>They grew </a:t>
            </a:r>
            <a:r>
              <a:rPr lang="en-US" dirty="0" smtClean="0"/>
              <a:t>_____________ </a:t>
            </a:r>
            <a:r>
              <a:rPr lang="en-US" dirty="0" smtClean="0"/>
              <a:t>and </a:t>
            </a:r>
            <a:r>
              <a:rPr lang="en-US" dirty="0" smtClean="0"/>
              <a:t>______________.</a:t>
            </a:r>
            <a:endParaRPr lang="en-US" dirty="0" smtClean="0"/>
          </a:p>
          <a:p>
            <a:pPr lvl="1"/>
            <a:r>
              <a:rPr lang="en-US" dirty="0" smtClean="0"/>
              <a:t>________________ </a:t>
            </a:r>
            <a:r>
              <a:rPr lang="en-US" dirty="0" smtClean="0"/>
              <a:t>– a type of grain.</a:t>
            </a:r>
          </a:p>
          <a:p>
            <a:r>
              <a:rPr lang="en-US" dirty="0" smtClean="0"/>
              <a:t>People </a:t>
            </a:r>
            <a:r>
              <a:rPr lang="en-US" smtClean="0"/>
              <a:t>built </a:t>
            </a:r>
            <a:r>
              <a:rPr lang="en-US" smtClean="0"/>
              <a:t>_________________ </a:t>
            </a:r>
            <a:r>
              <a:rPr lang="en-US" dirty="0" smtClean="0"/>
              <a:t>homes and raised a variety </a:t>
            </a:r>
            <a:r>
              <a:rPr lang="en-US" smtClean="0"/>
              <a:t>of </a:t>
            </a:r>
            <a:r>
              <a:rPr lang="en-US" smtClean="0"/>
              <a:t>_____________________.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19.10 Different Regions, </a:t>
            </a:r>
            <a:br>
              <a:rPr lang="en-US" sz="4900" dirty="0" smtClean="0"/>
            </a:br>
            <a:r>
              <a:rPr lang="en-US" sz="4900" dirty="0" smtClean="0"/>
              <a:t>Different Ways of Life </a:t>
            </a:r>
            <a:r>
              <a:rPr lang="en-US" sz="2000" dirty="0" smtClean="0"/>
              <a:t>(continued)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ulnoll.com/China/History/China-map-topograph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89586"/>
            <a:ext cx="8382000" cy="5806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[Country map of China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509564" cy="435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Modern China is the </a:t>
            </a:r>
            <a:r>
              <a:rPr lang="en-US" b="1" dirty="0" smtClean="0"/>
              <a:t>world’s</a:t>
            </a:r>
            <a:r>
              <a:rPr lang="en-US" dirty="0" smtClean="0"/>
              <a:t> </a:t>
            </a:r>
            <a:r>
              <a:rPr lang="en-US" dirty="0" smtClean="0"/>
              <a:t>________</a:t>
            </a:r>
            <a:r>
              <a:rPr lang="en-US" dirty="0" smtClean="0"/>
              <a:t> </a:t>
            </a:r>
            <a:r>
              <a:rPr lang="en-US" dirty="0" smtClean="0"/>
              <a:t>largest country.</a:t>
            </a:r>
          </a:p>
          <a:p>
            <a:pPr lvl="1"/>
            <a:r>
              <a:rPr lang="en-US" dirty="0" smtClean="0"/>
              <a:t>3.7 </a:t>
            </a:r>
            <a:r>
              <a:rPr lang="en-US" dirty="0" smtClean="0"/>
              <a:t>________________________ </a:t>
            </a:r>
            <a:r>
              <a:rPr lang="en-US" dirty="0" smtClean="0"/>
              <a:t>square miles</a:t>
            </a:r>
          </a:p>
          <a:p>
            <a:r>
              <a:rPr lang="en-US" dirty="0" smtClean="0"/>
              <a:t>China has the world’s </a:t>
            </a:r>
            <a:r>
              <a:rPr lang="en-US" dirty="0" smtClean="0"/>
              <a:t>______________</a:t>
            </a:r>
            <a:r>
              <a:rPr lang="en-US" dirty="0" smtClean="0"/>
              <a:t> </a:t>
            </a:r>
            <a:r>
              <a:rPr lang="en-US" dirty="0" smtClean="0"/>
              <a:t>population with </a:t>
            </a:r>
          </a:p>
          <a:p>
            <a:pPr>
              <a:buNone/>
            </a:pPr>
            <a:r>
              <a:rPr lang="en-US" dirty="0" smtClean="0"/>
              <a:t>	1.2 </a:t>
            </a:r>
            <a:r>
              <a:rPr lang="en-US" dirty="0" smtClean="0"/>
              <a:t>______________ </a:t>
            </a:r>
            <a:r>
              <a:rPr lang="en-US" dirty="0" smtClean="0"/>
              <a:t>people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Inner China was much </a:t>
            </a:r>
            <a:r>
              <a:rPr lang="en-US" dirty="0" smtClean="0"/>
              <a:t>______</a:t>
            </a:r>
            <a:r>
              <a:rPr lang="en-US" dirty="0" smtClean="0"/>
              <a:t> </a:t>
            </a:r>
            <a:r>
              <a:rPr lang="en-US" dirty="0" smtClean="0"/>
              <a:t>than modern day China</a:t>
            </a:r>
          </a:p>
          <a:p>
            <a:r>
              <a:rPr lang="en-US" dirty="0" smtClean="0"/>
              <a:t>Southwest China is bound by the </a:t>
            </a:r>
            <a:r>
              <a:rPr lang="en-US" dirty="0" smtClean="0"/>
              <a:t>____________</a:t>
            </a:r>
            <a:r>
              <a:rPr lang="en-US" dirty="0" smtClean="0"/>
              <a:t> </a:t>
            </a:r>
            <a:r>
              <a:rPr lang="en-US" dirty="0" err="1" smtClean="0"/>
              <a:t>Mtns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Tibet-Qinghai </a:t>
            </a:r>
            <a:r>
              <a:rPr lang="en-US" dirty="0" smtClean="0"/>
              <a:t>________________</a:t>
            </a:r>
            <a:r>
              <a:rPr lang="en-US" dirty="0" smtClean="0"/>
              <a:t>is </a:t>
            </a:r>
            <a:r>
              <a:rPr lang="en-US" dirty="0" smtClean="0"/>
              <a:t>the world’s largest </a:t>
            </a:r>
            <a:r>
              <a:rPr lang="en-US" dirty="0" smtClean="0"/>
              <a:t>__________________</a:t>
            </a:r>
            <a:r>
              <a:rPr lang="en-US" dirty="0" smtClean="0"/>
              <a:t> 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There  are only 50 days a year without freezing temps!</a:t>
            </a:r>
          </a:p>
          <a:p>
            <a:r>
              <a:rPr lang="en-US" dirty="0" smtClean="0"/>
              <a:t>The northwest contains the Northwest </a:t>
            </a:r>
            <a:r>
              <a:rPr lang="en-US" dirty="0" smtClean="0"/>
              <a:t>_____________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err="1" smtClean="0"/>
              <a:t>Turfan</a:t>
            </a:r>
            <a:r>
              <a:rPr lang="en-US" dirty="0" smtClean="0"/>
              <a:t> Depression is </a:t>
            </a:r>
            <a:r>
              <a:rPr lang="en-US" dirty="0" smtClean="0"/>
              <a:t>_______________</a:t>
            </a:r>
            <a:r>
              <a:rPr lang="en-US" dirty="0" smtClean="0"/>
              <a:t> </a:t>
            </a:r>
            <a:r>
              <a:rPr lang="en-US" dirty="0" smtClean="0"/>
              <a:t>below sea level!</a:t>
            </a:r>
          </a:p>
          <a:p>
            <a:r>
              <a:rPr lang="en-US" dirty="0" smtClean="0"/>
              <a:t>The northeast has the Northeastern Plains.</a:t>
            </a:r>
          </a:p>
          <a:p>
            <a:pPr lvl="1"/>
            <a:r>
              <a:rPr lang="en-US" dirty="0" smtClean="0"/>
              <a:t>Short </a:t>
            </a:r>
            <a:r>
              <a:rPr lang="en-US" dirty="0" smtClean="0"/>
              <a:t>______</a:t>
            </a:r>
            <a:r>
              <a:rPr lang="en-US" dirty="0" smtClean="0"/>
              <a:t> </a:t>
            </a:r>
            <a:r>
              <a:rPr lang="en-US" dirty="0" smtClean="0"/>
              <a:t>summers.  Winters are long, dry and </a:t>
            </a:r>
            <a:r>
              <a:rPr lang="en-US" dirty="0" smtClean="0"/>
              <a:t>____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19.2 An Overview of China’s Geography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Tibet Karte Topograpisch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3400"/>
            <a:ext cx="8748889" cy="590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/>
          <a:lstStyle/>
          <a:p>
            <a:r>
              <a:rPr lang="en-US" dirty="0" smtClean="0"/>
              <a:t>It is a land of rolling </a:t>
            </a:r>
            <a:r>
              <a:rPr lang="en-US" dirty="0" smtClean="0"/>
              <a:t>________</a:t>
            </a:r>
            <a:r>
              <a:rPr lang="en-US" dirty="0" smtClean="0"/>
              <a:t>, </a:t>
            </a:r>
            <a:r>
              <a:rPr lang="en-US" dirty="0" smtClean="0"/>
              <a:t>river </a:t>
            </a:r>
            <a:r>
              <a:rPr lang="en-US" dirty="0" smtClean="0"/>
              <a:t>___________ </a:t>
            </a:r>
            <a:r>
              <a:rPr lang="en-US" dirty="0" smtClean="0"/>
              <a:t>and </a:t>
            </a:r>
            <a:r>
              <a:rPr lang="en-US" dirty="0" smtClean="0"/>
              <a:t>_________________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Rivers often </a:t>
            </a:r>
            <a:r>
              <a:rPr lang="en-US" dirty="0" smtClean="0"/>
              <a:t>________________</a:t>
            </a:r>
            <a:r>
              <a:rPr lang="en-US" dirty="0" smtClean="0"/>
              <a:t> </a:t>
            </a:r>
            <a:r>
              <a:rPr lang="en-US" dirty="0" smtClean="0"/>
              <a:t>the soil with flooding.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r>
              <a:rPr lang="en-US" dirty="0" smtClean="0"/>
              <a:t>19.2 The Geography of Inner China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dirty="0" smtClean="0"/>
              <a:t>The Tibet-Qinghai plateau is called the </a:t>
            </a:r>
            <a:r>
              <a:rPr lang="en-US" dirty="0" smtClean="0"/>
              <a:t>“____________________________”</a:t>
            </a:r>
            <a:endParaRPr lang="en-US" dirty="0" smtClean="0"/>
          </a:p>
          <a:p>
            <a:pPr lvl="1"/>
            <a:r>
              <a:rPr lang="en-US" dirty="0" smtClean="0"/>
              <a:t>Average elevation is </a:t>
            </a:r>
            <a:r>
              <a:rPr lang="en-US" dirty="0" smtClean="0"/>
              <a:t>________________________</a:t>
            </a:r>
            <a:r>
              <a:rPr lang="en-US" dirty="0" smtClean="0"/>
              <a:t> </a:t>
            </a:r>
            <a:r>
              <a:rPr lang="en-US" dirty="0" smtClean="0"/>
              <a:t>feet .</a:t>
            </a:r>
          </a:p>
          <a:p>
            <a:pPr lvl="1"/>
            <a:r>
              <a:rPr lang="en-US" dirty="0" smtClean="0"/>
              <a:t>Covers </a:t>
            </a:r>
            <a:r>
              <a:rPr lang="en-US" dirty="0" smtClean="0"/>
              <a:t>__________</a:t>
            </a:r>
            <a:r>
              <a:rPr lang="en-US" dirty="0" smtClean="0"/>
              <a:t>% </a:t>
            </a:r>
            <a:r>
              <a:rPr lang="en-US" dirty="0" smtClean="0"/>
              <a:t>of China.</a:t>
            </a:r>
          </a:p>
          <a:p>
            <a:pPr lvl="1"/>
            <a:r>
              <a:rPr lang="en-US" dirty="0" smtClean="0"/>
              <a:t>The climate is very </a:t>
            </a:r>
            <a:r>
              <a:rPr lang="en-US" dirty="0" smtClean="0"/>
              <a:t>________.</a:t>
            </a:r>
            <a:endParaRPr lang="en-US" dirty="0" smtClean="0"/>
          </a:p>
          <a:p>
            <a:pPr lvl="1"/>
            <a:r>
              <a:rPr lang="en-US" dirty="0" smtClean="0"/>
              <a:t>The air is thin and </a:t>
            </a:r>
            <a:r>
              <a:rPr lang="en-US" dirty="0" smtClean="0"/>
              <a:t>________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Snow falls even in the </a:t>
            </a:r>
            <a:r>
              <a:rPr lang="en-US" dirty="0" smtClean="0"/>
              <a:t>_____________</a:t>
            </a:r>
            <a:r>
              <a:rPr lang="en-US" dirty="0" smtClean="0"/>
              <a:t> </a:t>
            </a:r>
            <a:r>
              <a:rPr lang="en-US" dirty="0" smtClean="0"/>
              <a:t>months!</a:t>
            </a:r>
          </a:p>
          <a:p>
            <a:r>
              <a:rPr lang="en-US" dirty="0" smtClean="0"/>
              <a:t>The cold, rocky plateau and the high mountains made travel through this area to Inner China very </a:t>
            </a:r>
            <a:r>
              <a:rPr lang="en-US" dirty="0" smtClean="0"/>
              <a:t>___________________.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/>
              <a:t>19.3 The Tibet-Qinghai Plateau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only places to grow crops or raise animals such as sheep are the </a:t>
            </a:r>
            <a:r>
              <a:rPr lang="en-US" dirty="0" smtClean="0"/>
              <a:t>__________</a:t>
            </a:r>
            <a:r>
              <a:rPr lang="en-US" dirty="0" smtClean="0"/>
              <a:t>, </a:t>
            </a:r>
            <a:r>
              <a:rPr lang="en-US" dirty="0" smtClean="0"/>
              <a:t>where </a:t>
            </a:r>
            <a:r>
              <a:rPr lang="en-US" dirty="0" smtClean="0"/>
              <a:t>______ </a:t>
            </a:r>
            <a:r>
              <a:rPr lang="en-US" dirty="0" smtClean="0"/>
              <a:t>can be found.</a:t>
            </a:r>
          </a:p>
          <a:p>
            <a:pPr lvl="1"/>
            <a:r>
              <a:rPr lang="en-US" dirty="0" smtClean="0"/>
              <a:t>_________</a:t>
            </a:r>
            <a:r>
              <a:rPr lang="en-US" dirty="0" smtClean="0"/>
              <a:t> </a:t>
            </a:r>
            <a:r>
              <a:rPr lang="en-US" dirty="0" smtClean="0"/>
              <a:t>– place where water can be found in a desert.</a:t>
            </a:r>
          </a:p>
          <a:p>
            <a:r>
              <a:rPr lang="en-US" dirty="0" smtClean="0"/>
              <a:t>Taklimakan Desert</a:t>
            </a:r>
          </a:p>
          <a:p>
            <a:pPr lvl="1"/>
            <a:r>
              <a:rPr lang="en-US" dirty="0" smtClean="0"/>
              <a:t>_____________________</a:t>
            </a:r>
            <a:r>
              <a:rPr lang="en-US" dirty="0" smtClean="0"/>
              <a:t> </a:t>
            </a:r>
            <a:r>
              <a:rPr lang="en-US" dirty="0" smtClean="0"/>
              <a:t>square miles.</a:t>
            </a:r>
          </a:p>
          <a:p>
            <a:pPr lvl="1"/>
            <a:r>
              <a:rPr lang="en-US" dirty="0" smtClean="0"/>
              <a:t>Name means “Once you go in, you will not come out.”</a:t>
            </a:r>
          </a:p>
          <a:p>
            <a:pPr lvl="1"/>
            <a:r>
              <a:rPr lang="en-US" dirty="0" smtClean="0"/>
              <a:t>One of the world’s most </a:t>
            </a:r>
            <a:r>
              <a:rPr lang="en-US" dirty="0" smtClean="0"/>
              <a:t>_____________________</a:t>
            </a:r>
            <a:r>
              <a:rPr lang="en-US" dirty="0" smtClean="0"/>
              <a:t>deserts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Gobi Desert</a:t>
            </a:r>
          </a:p>
          <a:p>
            <a:pPr lvl="1"/>
            <a:r>
              <a:rPr lang="en-US" dirty="0" smtClean="0"/>
              <a:t>World’s </a:t>
            </a:r>
            <a:r>
              <a:rPr lang="en-US" dirty="0" smtClean="0"/>
              <a:t>_____________</a:t>
            </a:r>
            <a:r>
              <a:rPr lang="en-US" dirty="0" smtClean="0"/>
              <a:t> </a:t>
            </a:r>
            <a:r>
              <a:rPr lang="en-US" dirty="0" smtClean="0"/>
              <a:t>desert at </a:t>
            </a:r>
            <a:r>
              <a:rPr lang="en-US" dirty="0" smtClean="0"/>
              <a:t>________ </a:t>
            </a:r>
            <a:r>
              <a:rPr lang="en-US" dirty="0" smtClean="0"/>
              <a:t>square miles</a:t>
            </a:r>
          </a:p>
          <a:p>
            <a:pPr lvl="1"/>
            <a:r>
              <a:rPr lang="en-US" dirty="0" smtClean="0"/>
              <a:t>Most of the desert is stony, not sandy!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19.4 The Northwestern Deserts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543</TotalTime>
  <Words>612</Words>
  <Application>Microsoft Office PowerPoint</Application>
  <PresentationFormat>On-screen Show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Paper</vt:lpstr>
      <vt:lpstr>Chapter 19 China</vt:lpstr>
      <vt:lpstr>19.1 Introduction</vt:lpstr>
      <vt:lpstr>Slide 3</vt:lpstr>
      <vt:lpstr>Slide 4</vt:lpstr>
      <vt:lpstr>19.2 An Overview of China’s Geography</vt:lpstr>
      <vt:lpstr>Slide 6</vt:lpstr>
      <vt:lpstr>19.2 The Geography of Inner China</vt:lpstr>
      <vt:lpstr>19.3 The Tibet-Qinghai Plateau</vt:lpstr>
      <vt:lpstr>19.4 The Northwestern Deserts</vt:lpstr>
      <vt:lpstr>Slide 10</vt:lpstr>
      <vt:lpstr>Slide 11</vt:lpstr>
      <vt:lpstr>Slide 12</vt:lpstr>
      <vt:lpstr>Slide 13</vt:lpstr>
      <vt:lpstr> 19.5 The Northeastern Plain</vt:lpstr>
      <vt:lpstr>19.6 The North China Plain</vt:lpstr>
      <vt:lpstr>19.7 The Middle and Lower Chang Jiang Basins</vt:lpstr>
      <vt:lpstr>19.8 Early Settlement in Ancient China</vt:lpstr>
      <vt:lpstr>19.9 Ancient China’s Isolation</vt:lpstr>
      <vt:lpstr>19.10 Different Regions,  Different Ways of Life</vt:lpstr>
      <vt:lpstr>19.10 Different Regions,  Different Ways of Life (continued)</vt:lpstr>
    </vt:vector>
  </TitlesOfParts>
  <Company>Orrville City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 China</dc:title>
  <dc:creator>CORELLD</dc:creator>
  <cp:lastModifiedBy>OCSD</cp:lastModifiedBy>
  <cp:revision>57</cp:revision>
  <dcterms:created xsi:type="dcterms:W3CDTF">2010-03-19T17:29:31Z</dcterms:created>
  <dcterms:modified xsi:type="dcterms:W3CDTF">2013-03-13T14:48:40Z</dcterms:modified>
</cp:coreProperties>
</file>