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643B7-2246-43F7-BD82-3020A3852B3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65941-2E7E-4DBD-AC4F-D5AEB9F2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9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65941-2E7E-4DBD-AC4F-D5AEB9F2C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9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8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1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7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3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6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0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17FAA-E9BF-49D0-A2BF-3DCEBA83802D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3B30-261E-4F71-A824-40186D092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9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</a:t>
            </a:r>
            <a:br>
              <a:rPr lang="en-US" dirty="0" smtClean="0"/>
            </a:br>
            <a:r>
              <a:rPr lang="en-US" dirty="0" smtClean="0"/>
              <a:t>Layers of the Earth Project</a:t>
            </a:r>
            <a:endParaRPr lang="en-US" dirty="0"/>
          </a:p>
        </p:txBody>
      </p:sp>
      <p:pic>
        <p:nvPicPr>
          <p:cNvPr id="1026" name="Picture 2" descr="C:\Users\corelld\AppData\Local\Microsoft\Windows\Temporary Internet Files\Content.IE5\567APNQL\smiling-planet-earth-cartoon-2-thu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7338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2667000" y="7239000"/>
            <a:ext cx="1676400" cy="1188718"/>
          </a:xfrm>
        </p:spPr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9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Earth’s crust is hard and rigid.  </a:t>
            </a:r>
          </a:p>
          <a:p>
            <a:r>
              <a:rPr lang="en-US" dirty="0" smtClean="0"/>
              <a:t>It is the Earth’s outermost and thinnest layer.  </a:t>
            </a:r>
          </a:p>
          <a:p>
            <a:r>
              <a:rPr lang="en-US" dirty="0" smtClean="0"/>
              <a:t>It is only a few miles thick under the oceans and averages 25 miles thick under the continents.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Divided into two sub regions, upper and lower, this dense layer made of hot semi rock is located directly below the crust and is about 1800 miles thick.</a:t>
            </a:r>
          </a:p>
          <a:p>
            <a:r>
              <a:rPr lang="en-US" dirty="0" smtClean="0"/>
              <a:t>Here, magma heated by the core becomes HOT (5000 degrees F!) and rises.  As it reaches the crust it cools slightly, becoming more dense and sinks back to the bottom/core area.</a:t>
            </a:r>
          </a:p>
          <a:p>
            <a:r>
              <a:rPr lang="en-US" dirty="0" smtClean="0"/>
              <a:t>This circular motion is a convection current which is believed to be responsible for tectonic plate movement.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4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OUTER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 core is the only liquid layer of the Earth – mostly iron and nickel.</a:t>
            </a:r>
          </a:p>
          <a:p>
            <a:r>
              <a:rPr lang="en-US" dirty="0" smtClean="0"/>
              <a:t>It is roughly 1800-3200 miles below the surface and about 1400 miles thick.</a:t>
            </a:r>
          </a:p>
          <a:p>
            <a:r>
              <a:rPr lang="en-US" dirty="0" smtClean="0"/>
              <a:t>Temperatures reach 6,700 degrees 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0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INNER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extremely hot (7800 degrees F), solid sphere of mostly iron and nickel is at the center of the Earth.</a:t>
            </a:r>
          </a:p>
          <a:p>
            <a:r>
              <a:rPr lang="en-US" dirty="0" smtClean="0"/>
              <a:t>It is 3200 to 3960 miles below the surface and about 750 miles in diameter.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9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210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6  Layers of the Earth Project</vt:lpstr>
      <vt:lpstr>THE CRUST</vt:lpstr>
      <vt:lpstr>THE MANTLE</vt:lpstr>
      <vt:lpstr>THE OUTER CORE</vt:lpstr>
      <vt:lpstr>THE INNER CORE</vt:lpstr>
    </vt:vector>
  </TitlesOfParts>
  <Company>Orrville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 Layers of the Earth Project</dc:title>
  <dc:creator>OCSD</dc:creator>
  <cp:lastModifiedBy>OCSD</cp:lastModifiedBy>
  <cp:revision>6</cp:revision>
  <dcterms:created xsi:type="dcterms:W3CDTF">2017-08-28T19:17:52Z</dcterms:created>
  <dcterms:modified xsi:type="dcterms:W3CDTF">2017-08-29T12:10:02Z</dcterms:modified>
</cp:coreProperties>
</file>