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F2CF-9817-4718-9C03-1C8BAE5FE952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2827EB-5DAB-4BD1-825E-7F1C322C4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F2CF-9817-4718-9C03-1C8BAE5FE952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27EB-5DAB-4BD1-825E-7F1C322C4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F2CF-9817-4718-9C03-1C8BAE5FE952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27EB-5DAB-4BD1-825E-7F1C322C4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F2CF-9817-4718-9C03-1C8BAE5FE952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2827EB-5DAB-4BD1-825E-7F1C322C4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F2CF-9817-4718-9C03-1C8BAE5FE952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27EB-5DAB-4BD1-825E-7F1C322C49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F2CF-9817-4718-9C03-1C8BAE5FE952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27EB-5DAB-4BD1-825E-7F1C322C4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F2CF-9817-4718-9C03-1C8BAE5FE952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32827EB-5DAB-4BD1-825E-7F1C322C49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F2CF-9817-4718-9C03-1C8BAE5FE952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27EB-5DAB-4BD1-825E-7F1C322C4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F2CF-9817-4718-9C03-1C8BAE5FE952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27EB-5DAB-4BD1-825E-7F1C322C4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F2CF-9817-4718-9C03-1C8BAE5FE952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27EB-5DAB-4BD1-825E-7F1C322C4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F2CF-9817-4718-9C03-1C8BAE5FE952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27EB-5DAB-4BD1-825E-7F1C322C496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92F2CF-9817-4718-9C03-1C8BAE5FE952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2827EB-5DAB-4BD1-825E-7F1C322C49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8077200" cy="2762250"/>
          </a:xfrm>
        </p:spPr>
        <p:txBody>
          <a:bodyPr>
            <a:normAutofit/>
          </a:bodyPr>
          <a:lstStyle/>
          <a:p>
            <a:r>
              <a:rPr lang="en-US" b="1" dirty="0" smtClean="0"/>
              <a:t>Chapter 6 section 1</a:t>
            </a:r>
            <a:br>
              <a:rPr lang="en-US" b="1" dirty="0" smtClean="0"/>
            </a:br>
            <a:r>
              <a:rPr lang="en-US" b="1" i="1" dirty="0" smtClean="0"/>
              <a:t>Origins of Judaism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Pages 144-150</a:t>
            </a:r>
            <a:endParaRPr lang="en-US" dirty="0"/>
          </a:p>
        </p:txBody>
      </p:sp>
      <p:pic>
        <p:nvPicPr>
          <p:cNvPr id="1027" name="Picture 3" descr="C:\Users\SECURITY\AppData\Local\Microsoft\Windows\Temporary Internet Files\Content.IE5\8MXLQFLE\Yellow_star_jew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286000"/>
            <a:ext cx="2615267" cy="3002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9445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Observance of Religious and Moral Law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The most important Jewish laws are the Ten Commandments.</a:t>
            </a:r>
          </a:p>
          <a:p>
            <a:pPr lvl="1"/>
            <a:r>
              <a:rPr lang="en-US" dirty="0" smtClean="0"/>
              <a:t>The commandments require that Jews worship only one God.</a:t>
            </a:r>
          </a:p>
          <a:p>
            <a:pPr lvl="1"/>
            <a:r>
              <a:rPr lang="en-US" dirty="0" smtClean="0"/>
              <a:t>They also do not allow Jews to do bad things like murder, steal or lie.</a:t>
            </a:r>
            <a:endParaRPr lang="en-US" dirty="0"/>
          </a:p>
        </p:txBody>
      </p:sp>
      <p:pic>
        <p:nvPicPr>
          <p:cNvPr id="3074" name="Picture 2" descr="C:\Users\SECURITY\AppData\Local\Microsoft\Windows\Temporary Internet Files\Content.IE5\C3LA44BM\Bible_Coloring_Ten_Commandment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810000"/>
            <a:ext cx="3733800" cy="2794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Jewish Texts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laws and principles of Judaism are described in several sacred texts.  </a:t>
            </a:r>
          </a:p>
          <a:p>
            <a:pPr lvl="1"/>
            <a:r>
              <a:rPr lang="en-US" sz="3200" dirty="0" smtClean="0"/>
              <a:t>Among the main texts are:</a:t>
            </a:r>
          </a:p>
          <a:p>
            <a:pPr lvl="1"/>
            <a:r>
              <a:rPr lang="en-US" sz="3200" dirty="0" smtClean="0"/>
              <a:t> the Torah, </a:t>
            </a:r>
          </a:p>
          <a:p>
            <a:pPr lvl="1"/>
            <a:r>
              <a:rPr lang="en-US" sz="3200" dirty="0" smtClean="0"/>
              <a:t>the Hebrew Bible </a:t>
            </a:r>
          </a:p>
          <a:p>
            <a:pPr lvl="1"/>
            <a:r>
              <a:rPr lang="en-US" sz="3200" dirty="0" smtClean="0"/>
              <a:t>the commentaries.</a:t>
            </a:r>
            <a:endParaRPr lang="en-US" sz="3200" dirty="0"/>
          </a:p>
        </p:txBody>
      </p:sp>
      <p:pic>
        <p:nvPicPr>
          <p:cNvPr id="4098" name="Picture 2" descr="C:\Users\SECURITY\AppData\Local\Microsoft\Windows\Temporary Internet Files\Content.IE5\8MXLQFLE\boyscroll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894686"/>
            <a:ext cx="3352800" cy="3178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Torah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ancient Jews recorded most of their laws in five books.</a:t>
            </a:r>
          </a:p>
          <a:p>
            <a:r>
              <a:rPr lang="en-US" dirty="0" smtClean="0"/>
              <a:t>Together, these books are called the Torah.</a:t>
            </a:r>
          </a:p>
          <a:p>
            <a:r>
              <a:rPr lang="en-US" dirty="0" smtClean="0"/>
              <a:t>The Torah is the most sacred text of Judaism.</a:t>
            </a:r>
          </a:p>
          <a:p>
            <a:pPr lvl="1"/>
            <a:r>
              <a:rPr lang="en-US" sz="3000" dirty="0" smtClean="0"/>
              <a:t>The Torah includes a history of the Jewish people.</a:t>
            </a:r>
          </a:p>
          <a:p>
            <a:pPr lvl="1"/>
            <a:r>
              <a:rPr lang="en-US" sz="3000" dirty="0" smtClean="0"/>
              <a:t>Jews believe the contents of the Torah were revealed to Moses by God.</a:t>
            </a:r>
          </a:p>
          <a:p>
            <a:pPr lvl="1"/>
            <a:r>
              <a:rPr lang="en-US" sz="3000" dirty="0" smtClean="0"/>
              <a:t>Nearly every synagogue, or Jewish house of worship, has at least one Torah.</a:t>
            </a:r>
            <a:endParaRPr lang="en-US" sz="3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Hebrew Bible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 Torah is the first of three parts of a group of writing called the Hebrew Bible.</a:t>
            </a:r>
          </a:p>
          <a:p>
            <a:r>
              <a:rPr lang="en-US" dirty="0" smtClean="0"/>
              <a:t>The second part is made up of eight books that describe the messages of Hebrew prophets</a:t>
            </a:r>
          </a:p>
          <a:p>
            <a:r>
              <a:rPr lang="en-US" dirty="0" smtClean="0"/>
              <a:t>The third part includes the Book of Psalms.  A collection of songs of praise to God.</a:t>
            </a:r>
          </a:p>
          <a:p>
            <a:r>
              <a:rPr lang="en-US" dirty="0" smtClean="0"/>
              <a:t>The final part of the Hebrew Bible is 11 books of poetry, songs, stories, lessons and history.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Traditions and Holy Days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611563"/>
          </a:xfrm>
          <a:ln w="31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Hanukkah</a:t>
            </a:r>
          </a:p>
          <a:p>
            <a:r>
              <a:rPr lang="en-US" dirty="0" smtClean="0"/>
              <a:t>The celebration of a victory that had convinced their rulers to let them keep their religion.</a:t>
            </a:r>
          </a:p>
          <a:p>
            <a:r>
              <a:rPr lang="en-US" dirty="0" smtClean="0"/>
              <a:t>Celebrated during 8 days in December.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3611563"/>
          </a:xfrm>
          <a:ln w="31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Passover</a:t>
            </a:r>
          </a:p>
          <a:p>
            <a:r>
              <a:rPr lang="en-US" dirty="0" smtClean="0"/>
              <a:t>More important to Jews than Hanukkah, Passover is celebrated.</a:t>
            </a:r>
          </a:p>
          <a:p>
            <a:r>
              <a:rPr lang="en-US" dirty="0" smtClean="0"/>
              <a:t>Jews honor the Exodus, the journey of the Israelites out of slavery.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066800"/>
            <a:ext cx="830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Jews feel that understanding their history will help them better follow the Jewish teachings.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Their traditions and holy days help Jews connect with their past and celebrate their history.</a:t>
            </a:r>
            <a:endParaRPr lang="en-US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Main Idea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Jews’ early history began in Canaan and ended when the Romans forced them out of Israel.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Jewish beliefs in God, justice and law anchor their society.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Jewish sacred texts describe the laws and principles of Judaism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Traditions and holy days celebrate the history and religion of the Jewish people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BIG Idea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Israelites formed a great kingdom in Israel and started a religion called Judaism.</a:t>
            </a:r>
            <a:endParaRPr lang="en-US" dirty="0"/>
          </a:p>
        </p:txBody>
      </p:sp>
      <p:pic>
        <p:nvPicPr>
          <p:cNvPr id="4" name="Picture 3" descr="holiday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514600"/>
            <a:ext cx="4953000" cy="37277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Early History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25963"/>
          </a:xfrm>
        </p:spPr>
        <p:txBody>
          <a:bodyPr/>
          <a:lstStyle/>
          <a:p>
            <a:r>
              <a:rPr lang="en-US" dirty="0" smtClean="0"/>
              <a:t>Between 2000 BC and 1500 BC a new people appeared in Southwest Asia.</a:t>
            </a:r>
          </a:p>
          <a:p>
            <a:pPr lvl="1"/>
            <a:r>
              <a:rPr lang="en-US" dirty="0" smtClean="0"/>
              <a:t>They were the Hebrews, ancestors of the Israelites and Jews.</a:t>
            </a:r>
          </a:p>
          <a:p>
            <a:pPr lvl="1"/>
            <a:r>
              <a:rPr lang="en-US" b="1" u="sng" dirty="0" smtClean="0"/>
              <a:t>Judaism</a:t>
            </a:r>
            <a:r>
              <a:rPr lang="en-US" dirty="0" smtClean="0"/>
              <a:t> – the religion of the Hebrews.  </a:t>
            </a:r>
          </a:p>
          <a:p>
            <a:pPr lvl="2"/>
            <a:r>
              <a:rPr lang="en-US" dirty="0" smtClean="0"/>
              <a:t>It is the worlds oldest monotheistic religion.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Beginnings in Canaan and Egypt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Bible traces the Hebrews back to a man named Abraham.</a:t>
            </a:r>
          </a:p>
          <a:p>
            <a:r>
              <a:rPr lang="en-US" dirty="0" smtClean="0"/>
              <a:t>God promised to lead Abraham to a new land and make his descendants into a mighty nation.</a:t>
            </a:r>
          </a:p>
          <a:p>
            <a:r>
              <a:rPr lang="en-US" dirty="0" smtClean="0"/>
              <a:t>Many Israelites lived well in Egypt.  </a:t>
            </a:r>
          </a:p>
          <a:p>
            <a:pPr lvl="1"/>
            <a:r>
              <a:rPr lang="en-US" dirty="0" smtClean="0"/>
              <a:t>As their population grew, the pharaoh worried they would become too powerful.</a:t>
            </a:r>
          </a:p>
          <a:p>
            <a:pPr lvl="1"/>
            <a:r>
              <a:rPr lang="en-US" dirty="0" smtClean="0"/>
              <a:t>The Egyptian pharaoh made the Israelites slaves.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Exodus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leader named Moses appeared among the Israelites in Egypt.</a:t>
            </a:r>
          </a:p>
          <a:p>
            <a:pPr lvl="1"/>
            <a:r>
              <a:rPr lang="en-US" dirty="0" smtClean="0"/>
              <a:t>God told Moses to lead the Israelites out of Egypt.</a:t>
            </a:r>
          </a:p>
          <a:p>
            <a:pPr lvl="1"/>
            <a:r>
              <a:rPr lang="en-US" dirty="0" smtClean="0"/>
              <a:t>Moses led the Israelites out of Egypt in a journey called the Exodus.</a:t>
            </a:r>
          </a:p>
          <a:p>
            <a:r>
              <a:rPr lang="en-US" dirty="0" smtClean="0"/>
              <a:t>On their way to Canaan, they reached a mountain called Sinai.</a:t>
            </a:r>
          </a:p>
          <a:p>
            <a:r>
              <a:rPr lang="en-US" dirty="0" smtClean="0"/>
              <a:t>On the mountain, God gave Moses two stone tables – the Ten Commandments- These laws shape Jewish society.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Jewish Beliefs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Much of Jewish culture is based directly on Jewish beliefs.</a:t>
            </a:r>
          </a:p>
          <a:p>
            <a:r>
              <a:rPr lang="en-US" dirty="0" smtClean="0"/>
              <a:t>The central concepts of Judaism are:</a:t>
            </a:r>
          </a:p>
          <a:p>
            <a:pPr lvl="1"/>
            <a:r>
              <a:rPr lang="en-US" dirty="0" smtClean="0"/>
              <a:t> belief in one God, </a:t>
            </a:r>
          </a:p>
          <a:p>
            <a:pPr lvl="1"/>
            <a:r>
              <a:rPr lang="en-US" dirty="0" smtClean="0"/>
              <a:t>justice and righteousness,</a:t>
            </a:r>
          </a:p>
          <a:p>
            <a:pPr lvl="1"/>
            <a:r>
              <a:rPr lang="en-US" dirty="0" smtClean="0"/>
              <a:t>observance of religious and moral law.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Belief in One God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Most importantly, Jews believe in one God.</a:t>
            </a:r>
          </a:p>
          <a:p>
            <a:r>
              <a:rPr lang="en-US" dirty="0" smtClean="0"/>
              <a:t>Belief in one and only one God is called monotheism.</a:t>
            </a:r>
          </a:p>
          <a:p>
            <a:r>
              <a:rPr lang="en-US" dirty="0" smtClean="0"/>
              <a:t>Many believe that Judaism was the world’s first monotheistic religion.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Justice and Righteousness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To Jews, justice means kindness and fairness in dealing with other people.</a:t>
            </a:r>
          </a:p>
          <a:p>
            <a:pPr lvl="1"/>
            <a:r>
              <a:rPr lang="en-US" dirty="0" smtClean="0"/>
              <a:t>Jews are expected to give aid to those that need it including the poor, the sick and orphans.</a:t>
            </a:r>
          </a:p>
          <a:p>
            <a:r>
              <a:rPr lang="en-US" dirty="0" smtClean="0"/>
              <a:t>To Jews, righteousness refers to doing what is proper.</a:t>
            </a:r>
          </a:p>
          <a:p>
            <a:pPr lvl="1"/>
            <a:r>
              <a:rPr lang="en-US" dirty="0" smtClean="0"/>
              <a:t>Righteous behavior is more important than rituals or ceremonies.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</TotalTime>
  <Words>699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Chapter 6 section 1 Origins of Judaism</vt:lpstr>
      <vt:lpstr>The Main Idea</vt:lpstr>
      <vt:lpstr>The BIG Idea</vt:lpstr>
      <vt:lpstr>Early History</vt:lpstr>
      <vt:lpstr>Beginnings in Canaan and Egypt</vt:lpstr>
      <vt:lpstr>The Exodus</vt:lpstr>
      <vt:lpstr>Jewish Beliefs</vt:lpstr>
      <vt:lpstr>Belief in One God</vt:lpstr>
      <vt:lpstr>Justice and Righteousness</vt:lpstr>
      <vt:lpstr>Observance of Religious and Moral Law</vt:lpstr>
      <vt:lpstr>Jewish Texts</vt:lpstr>
      <vt:lpstr>The Torah</vt:lpstr>
      <vt:lpstr>The Hebrew Bible</vt:lpstr>
      <vt:lpstr>Traditions and Holy Days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section 1 Origins of Judaism</dc:title>
  <dc:creator>SECURITY</dc:creator>
  <cp:lastModifiedBy>OCSD</cp:lastModifiedBy>
  <cp:revision>16</cp:revision>
  <dcterms:created xsi:type="dcterms:W3CDTF">2016-03-06T16:34:43Z</dcterms:created>
  <dcterms:modified xsi:type="dcterms:W3CDTF">2016-03-07T12:13:50Z</dcterms:modified>
</cp:coreProperties>
</file>