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74" r:id="rId7"/>
    <p:sldId id="275" r:id="rId8"/>
    <p:sldId id="260" r:id="rId9"/>
    <p:sldId id="261" r:id="rId10"/>
    <p:sldId id="276" r:id="rId11"/>
    <p:sldId id="277" r:id="rId12"/>
    <p:sldId id="278" r:id="rId13"/>
    <p:sldId id="279" r:id="rId14"/>
    <p:sldId id="262" r:id="rId15"/>
    <p:sldId id="280" r:id="rId16"/>
    <p:sldId id="281" r:id="rId17"/>
    <p:sldId id="282" r:id="rId18"/>
    <p:sldId id="263" r:id="rId19"/>
    <p:sldId id="264" r:id="rId20"/>
    <p:sldId id="265" r:id="rId21"/>
    <p:sldId id="268" r:id="rId22"/>
    <p:sldId id="266" r:id="rId23"/>
    <p:sldId id="267" r:id="rId24"/>
    <p:sldId id="269" r:id="rId25"/>
    <p:sldId id="286" r:id="rId26"/>
    <p:sldId id="287" r:id="rId27"/>
    <p:sldId id="270" r:id="rId28"/>
    <p:sldId id="283" r:id="rId29"/>
    <p:sldId id="271" r:id="rId30"/>
    <p:sldId id="285" r:id="rId31"/>
    <p:sldId id="272" r:id="rId32"/>
    <p:sldId id="28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2455-58E4-4580-A562-1F4371933E01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1E63-3391-4A8F-8B38-EB140AC66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2455-58E4-4580-A562-1F4371933E01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1E63-3391-4A8F-8B38-EB140AC66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2455-58E4-4580-A562-1F4371933E01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1E63-3391-4A8F-8B38-EB140AC66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2455-58E4-4580-A562-1F4371933E01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1E63-3391-4A8F-8B38-EB140AC66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2455-58E4-4580-A562-1F4371933E01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1E63-3391-4A8F-8B38-EB140AC66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2455-58E4-4580-A562-1F4371933E01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1E63-3391-4A8F-8B38-EB140AC66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2455-58E4-4580-A562-1F4371933E01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1E63-3391-4A8F-8B38-EB140AC66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2455-58E4-4580-A562-1F4371933E01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1E63-3391-4A8F-8B38-EB140AC66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2455-58E4-4580-A562-1F4371933E01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1E63-3391-4A8F-8B38-EB140AC66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2455-58E4-4580-A562-1F4371933E01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1E63-3391-4A8F-8B38-EB140AC66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2455-58E4-4580-A562-1F4371933E01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1E63-3391-4A8F-8B38-EB140AC66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D2455-58E4-4580-A562-1F4371933E01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F1E63-3391-4A8F-8B38-EB140AC66B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SECURITY\AppData\Local\Microsoft\Windows\Temporary Internet Files\Content.IE5\C3LA44BM\Natural_Earth_projection_SW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59579" cy="478897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i="1" dirty="0" smtClean="0"/>
              <a:t>Mapping the Earth</a:t>
            </a:r>
            <a:br>
              <a:rPr lang="en-US" sz="4800" b="1" i="1" dirty="0" smtClean="0"/>
            </a:br>
            <a:r>
              <a:rPr lang="en-US" sz="4800" b="1" i="1" dirty="0" smtClean="0"/>
              <a:t>Using Latitude and Longitude</a:t>
            </a:r>
            <a:endParaRPr lang="en-US" sz="48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Eastern World Book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Pages H1-H11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ECURITY\AppData\Local\Microsoft\Windows\Temporary Internet Files\Content.IE5\8MXLQFLE\220px-Longitude_(PSF)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248400" cy="650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ECURITY\AppData\Local\Microsoft\Windows\Temporary Internet Files\Content.IE5\C3LA44BM\300px-Geodesi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7162800" cy="6374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ECURITY\AppData\Local\Microsoft\Windows\Temporary Internet Files\Content.IE5\AXL8NCRK\longitud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4959"/>
            <a:ext cx="6096000" cy="6408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SECURITY\AppData\Local\Microsoft\Windows\Temporary Internet Files\Content.IE5\C3LA44BM\652px-Latitude_and_Longitude_of_the_Earth.svg_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8913608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/>
              <a:t>Mapping the Earth</a:t>
            </a:r>
            <a:br>
              <a:rPr lang="en-US" sz="3200" b="1" i="1" dirty="0" smtClean="0"/>
            </a:br>
            <a:r>
              <a:rPr lang="en-US" sz="3200" b="1" i="1" dirty="0" smtClean="0"/>
              <a:t>Using Latitude and Longitude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equator divides the globe into two halves, called hemispheres.</a:t>
            </a:r>
          </a:p>
          <a:p>
            <a:r>
              <a:rPr lang="en-US" dirty="0" smtClean="0"/>
              <a:t>The half north of the equator is the Northern Hemisphere.  </a:t>
            </a:r>
          </a:p>
          <a:p>
            <a:r>
              <a:rPr lang="en-US" dirty="0" smtClean="0"/>
              <a:t>The half south of the equator is the Southern Hemisphere.</a:t>
            </a:r>
          </a:p>
          <a:p>
            <a:r>
              <a:rPr lang="en-US" dirty="0" smtClean="0"/>
              <a:t>The prime meridian divides the world into Eastern and Western Hemispheres.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ECURITY\AppData\Local\Microsoft\Windows\Temporary Internet Files\Content.IE5\8MXLQFLE\hemisphere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399"/>
            <a:ext cx="8534400" cy="5958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ECURITY\AppData\Local\Microsoft\Windows\Temporary Internet Files\Content.IE5\AXL8NCRK\k3hemispheres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563"/>
            <a:ext cx="9144000" cy="6899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ECURITY\AppData\Local\Microsoft\Windows\Temporary Internet Files\Content.IE5\VIMODQM0\Hemispheres_(PSF)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8991600" cy="3620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i="1" dirty="0" smtClean="0"/>
              <a:t>Mapping the Earth</a:t>
            </a:r>
            <a:br>
              <a:rPr lang="en-US" sz="3200" b="1" i="1" dirty="0" smtClean="0"/>
            </a:br>
            <a:r>
              <a:rPr lang="en-US" sz="3200" b="1" i="1" dirty="0" smtClean="0"/>
              <a:t>Using Latitude and Longitude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Earth’s land surface is divided into seven large landmasses, called continents.</a:t>
            </a:r>
          </a:p>
          <a:p>
            <a:r>
              <a:rPr lang="en-US" dirty="0" smtClean="0"/>
              <a:t>Landmasses smaller than continents and completely surrounded by water are called islands.</a:t>
            </a:r>
          </a:p>
          <a:p>
            <a:r>
              <a:rPr lang="en-US" dirty="0" smtClean="0"/>
              <a:t>Geographers divide the world ocean into the Pacific, Atlantic, Arctic, Southern and Indian.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i="1" dirty="0" smtClean="0"/>
              <a:t>Mapmaking</a:t>
            </a:r>
            <a:br>
              <a:rPr lang="en-US" sz="3200" b="1" i="1" dirty="0" smtClean="0"/>
            </a:br>
            <a:r>
              <a:rPr lang="en-US" sz="3200" b="1" i="1" dirty="0" smtClean="0"/>
              <a:t>Understanding Map Projections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Mapmakers have created different ways of showing our round planet on flat maps.</a:t>
            </a:r>
          </a:p>
          <a:p>
            <a:r>
              <a:rPr lang="en-US" dirty="0" smtClean="0"/>
              <a:t>These different ways are called map projections.</a:t>
            </a:r>
          </a:p>
          <a:p>
            <a:r>
              <a:rPr lang="en-US" dirty="0" smtClean="0"/>
              <a:t>All flat maps are distorted in some way.</a:t>
            </a:r>
          </a:p>
          <a:p>
            <a:r>
              <a:rPr lang="en-US" dirty="0" smtClean="0"/>
              <a:t>Many map projections are one of three kinds:  cylindrical, conic or flat-plane.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SECURITY\AppData\Local\Microsoft\Windows\Temporary Internet Files\Content.IE5\8MXLQFLE\globe-clipar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1704" y="0"/>
            <a:ext cx="2612296" cy="2514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i="1" dirty="0" smtClean="0"/>
              <a:t>Mapping the Earth</a:t>
            </a:r>
            <a:br>
              <a:rPr lang="en-US" sz="3200" b="1" i="1" dirty="0" smtClean="0"/>
            </a:br>
            <a:r>
              <a:rPr lang="en-US" sz="3200" b="1" i="1" dirty="0" smtClean="0"/>
              <a:t>Using Latitude and Longitude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 globe is a scale model of the Earth.</a:t>
            </a:r>
          </a:p>
          <a:p>
            <a:pPr lvl="1"/>
            <a:r>
              <a:rPr lang="en-US" dirty="0" smtClean="0"/>
              <a:t>It is useful for showing the entire Earth or studying large areas of Earth’s surface.</a:t>
            </a:r>
          </a:p>
          <a:p>
            <a:r>
              <a:rPr lang="en-US" dirty="0" smtClean="0"/>
              <a:t>Geographers use a pattern of imaginary lines that circles the globe in east-west and north-south directions.  It is called a grid.</a:t>
            </a:r>
          </a:p>
          <a:p>
            <a:pPr lvl="1"/>
            <a:r>
              <a:rPr lang="en-US" dirty="0" smtClean="0"/>
              <a:t>Where these lines intersect helps us find places on Earth.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ECURITY\AppData\Local\Microsoft\Windows\Temporary Internet Files\Content.IE5\VIMODQM0\cylinder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514600"/>
            <a:ext cx="3844770" cy="37433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i="1" dirty="0" smtClean="0"/>
              <a:t>Mapmaking</a:t>
            </a:r>
            <a:br>
              <a:rPr lang="en-US" sz="3200" b="1" i="1" dirty="0" smtClean="0"/>
            </a:br>
            <a:r>
              <a:rPr lang="en-US" sz="3200" b="1" i="1" dirty="0" smtClean="0"/>
              <a:t> Understanding Map Projections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Cylindrical projections are based on a cylinder wrapped around the globe.  </a:t>
            </a:r>
          </a:p>
          <a:p>
            <a:r>
              <a:rPr lang="en-US" dirty="0" smtClean="0"/>
              <a:t>Often used by navigators.</a:t>
            </a:r>
          </a:p>
          <a:p>
            <a:pPr lvl="1"/>
            <a:r>
              <a:rPr lang="en-US" dirty="0" smtClean="0"/>
              <a:t>It shows true direction and shape.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i="1" dirty="0" smtClean="0"/>
              <a:t>Mapmaking</a:t>
            </a:r>
            <a:br>
              <a:rPr lang="en-US" sz="3200" b="1" i="1" dirty="0" smtClean="0"/>
            </a:br>
            <a:r>
              <a:rPr lang="en-US" sz="3200" b="1" i="1" dirty="0" smtClean="0"/>
              <a:t> Understanding Map Projections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Conic Projections are based on a cone place over the globe.</a:t>
            </a:r>
          </a:p>
          <a:p>
            <a:r>
              <a:rPr lang="en-US" dirty="0" smtClean="0"/>
              <a:t>Most accurate along the lines of latitude where it touches the globe.</a:t>
            </a:r>
          </a:p>
          <a:p>
            <a:endParaRPr lang="en-US" dirty="0"/>
          </a:p>
        </p:txBody>
      </p:sp>
      <p:pic>
        <p:nvPicPr>
          <p:cNvPr id="14341" name="Picture 5" descr="C:\Users\SECURITY\AppData\Local\Microsoft\Windows\Temporary Internet Files\Content.IE5\8MXLQFLE\figure_2.1.5.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352800"/>
            <a:ext cx="3276600" cy="3240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SECURITY\AppData\Local\Microsoft\Windows\Temporary Internet Files\Content.IE5\C3LA44BM\lamazmeq[1].gif"/>
          <p:cNvPicPr>
            <a:picLocks noChangeAspect="1" noChangeArrowheads="1"/>
          </p:cNvPicPr>
          <p:nvPr/>
        </p:nvPicPr>
        <p:blipFill>
          <a:blip r:embed="rId2" cstate="print"/>
          <a:srcRect t="2352" r="13746" b="11558"/>
          <a:stretch>
            <a:fillRect/>
          </a:stretch>
        </p:blipFill>
        <p:spPr bwMode="auto">
          <a:xfrm>
            <a:off x="3200400" y="3810000"/>
            <a:ext cx="3124200" cy="27889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i="1" dirty="0" smtClean="0"/>
              <a:t>Mapmaking</a:t>
            </a:r>
            <a:br>
              <a:rPr lang="en-US" sz="3200" b="1" i="1" dirty="0" smtClean="0"/>
            </a:br>
            <a:r>
              <a:rPr lang="en-US" sz="3200" b="1" i="1" dirty="0" smtClean="0"/>
              <a:t> Understanding Map Projections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3886200"/>
          </a:xfrm>
        </p:spPr>
        <p:txBody>
          <a:bodyPr/>
          <a:lstStyle/>
          <a:p>
            <a:r>
              <a:rPr lang="en-US" dirty="0" smtClean="0"/>
              <a:t>Flat-Plane Projections are based on a plane touching the globe a one point, such as the North Pole.  </a:t>
            </a:r>
          </a:p>
          <a:p>
            <a:r>
              <a:rPr lang="en-US" dirty="0" smtClean="0"/>
              <a:t>Shows true directions for planes and ship navigators.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i="1" dirty="0" smtClean="0"/>
              <a:t>Map Essentials</a:t>
            </a:r>
            <a:br>
              <a:rPr lang="en-US" sz="3200" b="1" i="1" dirty="0" smtClean="0"/>
            </a:br>
            <a:r>
              <a:rPr lang="en-US" sz="3200" b="1" i="1" dirty="0" smtClean="0"/>
              <a:t>How to Read a Map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all maps have a title, compass rose, a scale, and a legend.</a:t>
            </a:r>
          </a:p>
          <a:p>
            <a:r>
              <a:rPr lang="en-US" dirty="0" smtClean="0"/>
              <a:t>A map’s title shows what the subject of the map is.</a:t>
            </a:r>
          </a:p>
          <a:p>
            <a:r>
              <a:rPr lang="en-US" dirty="0" smtClean="0"/>
              <a:t>The directional indicator shows which way north, south, east and west lie on a map.  A compass rose has arrows that point to all four principal directions.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i="1" dirty="0" smtClean="0"/>
              <a:t>Map Essentials</a:t>
            </a:r>
            <a:br>
              <a:rPr lang="en-US" sz="3200" b="1" i="1" dirty="0" smtClean="0"/>
            </a:br>
            <a:r>
              <a:rPr lang="en-US" sz="3200" b="1" i="1" dirty="0" smtClean="0"/>
              <a:t>How to Read a Map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Mapmakers use scales to represent the distances between points on a map.</a:t>
            </a:r>
          </a:p>
          <a:p>
            <a:r>
              <a:rPr lang="en-US" dirty="0" smtClean="0"/>
              <a:t>The legend, or key, explains what the symbols  on the map represent.</a:t>
            </a:r>
          </a:p>
          <a:p>
            <a:r>
              <a:rPr lang="en-US" dirty="0" smtClean="0"/>
              <a:t>A locator map shows where in the world the are on the map is located.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ECURITY\AppData\Local\Microsoft\Windows\Temporary Internet Files\Content.IE5\AXL8NCRK\550px-CompassRose16A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4343400" cy="4343400"/>
          </a:xfrm>
          <a:prstGeom prst="rect">
            <a:avLst/>
          </a:prstGeom>
          <a:noFill/>
        </p:spPr>
      </p:pic>
      <p:pic>
        <p:nvPicPr>
          <p:cNvPr id="20485" name="Picture 5" descr="C:\Users\SECURITY\AppData\Local\Microsoft\Windows\Temporary Internet Files\Content.IE5\VIMODQM0\63_scale_examples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144891"/>
            <a:ext cx="4410075" cy="3408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C:\Users\SECURITY\AppData\Local\Microsoft\Windows\Temporary Internet Files\Content.IE5\VIMODQM0\Austria-Hungary_map_with_legend_ES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62" y="0"/>
            <a:ext cx="88758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i="1" dirty="0" smtClean="0"/>
              <a:t>Working with Maps</a:t>
            </a:r>
            <a:br>
              <a:rPr lang="en-US" sz="3200" b="1" i="1" dirty="0" smtClean="0"/>
            </a:br>
            <a:r>
              <a:rPr lang="en-US" sz="3200" b="1" i="1" dirty="0" smtClean="0"/>
              <a:t>Using Different Kinds of Maps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Political maps show the major political features of a region.</a:t>
            </a:r>
          </a:p>
          <a:p>
            <a:r>
              <a:rPr lang="en-US" dirty="0" smtClean="0"/>
              <a:t>These include:  country borders, capital cities and other places.</a:t>
            </a:r>
          </a:p>
          <a:p>
            <a:r>
              <a:rPr lang="en-US" dirty="0" smtClean="0"/>
              <a:t>Political maps use different colors to represent countries and capital cities are often show with a special star symbol.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C:\Users\SECURITY\AppData\Local\Microsoft\Windows\Temporary Internet Files\Content.IE5\8MXLQFLE\united-states-political-map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533399"/>
            <a:ext cx="8382001" cy="5273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i="1" dirty="0" smtClean="0"/>
              <a:t>Working with Maps</a:t>
            </a:r>
            <a:br>
              <a:rPr lang="en-US" sz="3200" b="1" i="1" dirty="0" smtClean="0"/>
            </a:br>
            <a:r>
              <a:rPr lang="en-US" sz="3200" b="1" i="1" dirty="0" smtClean="0"/>
              <a:t>Using Different Kinds of Maps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maps show the major physical features of a region.</a:t>
            </a:r>
          </a:p>
          <a:p>
            <a:r>
              <a:rPr lang="en-US" dirty="0" smtClean="0"/>
              <a:t>These features may include mountain ranges, rivers, oceans, islands, deserts and plains.</a:t>
            </a:r>
          </a:p>
          <a:p>
            <a:r>
              <a:rPr lang="en-US" dirty="0" smtClean="0"/>
              <a:t>These maps use different colors to represent different elevations of land.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200" b="1" i="1" dirty="0" smtClean="0"/>
              <a:t>Mapping the Earth</a:t>
            </a:r>
            <a:br>
              <a:rPr lang="en-US" sz="3200" b="1" i="1" dirty="0" smtClean="0"/>
            </a:br>
            <a:r>
              <a:rPr lang="en-US" sz="3200" b="1" i="1" dirty="0" smtClean="0"/>
              <a:t>Using Latitude and Longitude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East-west lines in the grid are lines of latitude.</a:t>
            </a:r>
          </a:p>
          <a:p>
            <a:r>
              <a:rPr lang="en-US" dirty="0" smtClean="0"/>
              <a:t>Lines of latitude are called parallels.</a:t>
            </a:r>
          </a:p>
          <a:p>
            <a:r>
              <a:rPr lang="en-US" dirty="0" smtClean="0"/>
              <a:t>These lines measure distance north and south of the equator.</a:t>
            </a:r>
          </a:p>
          <a:p>
            <a:r>
              <a:rPr lang="en-US" dirty="0" smtClean="0"/>
              <a:t>The equator is an imaginary line that circles the globe halfway between the North and South Poles.</a:t>
            </a:r>
          </a:p>
        </p:txBody>
      </p:sp>
      <p:pic>
        <p:nvPicPr>
          <p:cNvPr id="1027" name="Picture 3" descr="C:\Users\SECURITY\AppData\Local\Microsoft\Windows\Temporary Internet Files\Content.IE5\VIMODQM0\Latitude_PSF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682510"/>
            <a:ext cx="1600200" cy="165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C:\Users\SECURITY\AppData\Local\Microsoft\Windows\Temporary Internet Files\Content.IE5\AXL8NCRK\Jamaica_Topography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146" y="417474"/>
            <a:ext cx="8694054" cy="6135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i="1" dirty="0" smtClean="0"/>
              <a:t>Working with Maps</a:t>
            </a:r>
            <a:br>
              <a:rPr lang="en-US" sz="3200" b="1" i="1" dirty="0" smtClean="0"/>
            </a:br>
            <a:r>
              <a:rPr lang="en-US" sz="3200" b="1" i="1" dirty="0" smtClean="0"/>
              <a:t>Using Different Kinds of Maps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Special-purpose maps focus on one special topic, such as climate, resources, or population.</a:t>
            </a:r>
          </a:p>
          <a:p>
            <a:r>
              <a:rPr lang="en-US" dirty="0" smtClean="0"/>
              <a:t>Depending on the type of special-purpose map, the information may be shown with different colors, arrows, dots, or other symbols.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ECURITY\AppData\Local\Microsoft\Windows\Temporary Internet Files\Content.IE5\8MXLQFLE\us_precip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" y="0"/>
            <a:ext cx="91344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Mapping the Earth</a:t>
            </a:r>
            <a:br>
              <a:rPr lang="en-US" sz="3200" b="1" i="1" dirty="0" smtClean="0"/>
            </a:br>
            <a:r>
              <a:rPr lang="en-US" sz="3200" b="1" i="1" dirty="0" smtClean="0"/>
              <a:t>Using Latitude and Longitude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Parallels measure the distance from the equator in degrees.  </a:t>
            </a:r>
          </a:p>
          <a:p>
            <a:r>
              <a:rPr lang="en-US" dirty="0" smtClean="0"/>
              <a:t>The symbol for degrees is      .</a:t>
            </a:r>
          </a:p>
          <a:p>
            <a:r>
              <a:rPr lang="en-US" dirty="0" smtClean="0"/>
              <a:t>Degrees are further divided into minutes.</a:t>
            </a:r>
          </a:p>
          <a:p>
            <a:r>
              <a:rPr lang="en-US" dirty="0" smtClean="0"/>
              <a:t>The symbol for minutes is ‘.</a:t>
            </a:r>
          </a:p>
          <a:p>
            <a:r>
              <a:rPr lang="en-US" dirty="0" smtClean="0"/>
              <a:t>There are 60 minutes in a degree.</a:t>
            </a:r>
          </a:p>
          <a:p>
            <a:endParaRPr lang="en-US" dirty="0"/>
          </a:p>
        </p:txBody>
      </p:sp>
      <p:pic>
        <p:nvPicPr>
          <p:cNvPr id="4" name="Picture 2" descr="C:\Users\SECURITY\AppData\Local\Microsoft\Windows\Temporary Internet Files\Content.IE5\C3LA44BM\120px-Degreesymbo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743200"/>
            <a:ext cx="232475" cy="22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CURITY\AppData\Local\Microsoft\Windows\Temporary Internet Files\Content.IE5\VIMODQM0\Latitude_PSF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81000"/>
            <a:ext cx="5867400" cy="6082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CURITY\AppData\Local\Microsoft\Windows\Temporary Internet Files\Content.IE5\VIMODQM0\337463_BioII-1601-02.jp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785552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ECURITY\AppData\Local\Microsoft\Windows\Temporary Internet Files\Content.IE5\C3LA44BM\300px-Geodesi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5917"/>
            <a:ext cx="7162800" cy="6374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i="1" dirty="0" smtClean="0"/>
              <a:t>Mapping the Earth</a:t>
            </a:r>
            <a:br>
              <a:rPr lang="en-US" sz="3200" b="1" i="1" dirty="0" smtClean="0"/>
            </a:br>
            <a:r>
              <a:rPr lang="en-US" sz="3200" b="1" i="1" dirty="0" smtClean="0"/>
              <a:t>Using Latitude and Longitude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The north-south imaginary lines are lines of longitude.</a:t>
            </a:r>
          </a:p>
          <a:p>
            <a:r>
              <a:rPr lang="en-US" dirty="0" smtClean="0"/>
              <a:t>Lines of longitude are called meridians.</a:t>
            </a:r>
          </a:p>
          <a:p>
            <a:r>
              <a:rPr lang="en-US" dirty="0" smtClean="0"/>
              <a:t>These lines pass through the poles.</a:t>
            </a:r>
          </a:p>
          <a:p>
            <a:r>
              <a:rPr lang="en-US" dirty="0" smtClean="0"/>
              <a:t>They measure distance east and west of the prime meridian.</a:t>
            </a:r>
          </a:p>
          <a:p>
            <a:r>
              <a:rPr lang="en-US" dirty="0" smtClean="0"/>
              <a:t>The prime meridian represents 0  longitude.</a:t>
            </a:r>
          </a:p>
          <a:p>
            <a:r>
              <a:rPr lang="en-US" dirty="0" smtClean="0"/>
              <a:t>It runs through Greenwich, England.</a:t>
            </a:r>
            <a:endParaRPr lang="en-US" dirty="0"/>
          </a:p>
        </p:txBody>
      </p:sp>
      <p:pic>
        <p:nvPicPr>
          <p:cNvPr id="4" name="Picture 2" descr="C:\Users\SECURITY\AppData\Local\Microsoft\Windows\Temporary Internet Files\Content.IE5\C3LA44BM\120px-Degreesymbo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648200"/>
            <a:ext cx="232475" cy="22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i="1" dirty="0" smtClean="0"/>
              <a:t>Mapping the Earth</a:t>
            </a:r>
            <a:br>
              <a:rPr lang="en-US" sz="3200" b="1" i="1" dirty="0" smtClean="0"/>
            </a:br>
            <a:r>
              <a:rPr lang="en-US" sz="3200" b="1" i="1" dirty="0" smtClean="0"/>
              <a:t>Using Latitude and Longitude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Lines of latitude range from 0, for locations on the equator, to 90 N or 90 S, for locations at the poles.</a:t>
            </a:r>
          </a:p>
          <a:p>
            <a:r>
              <a:rPr lang="en-US" dirty="0" smtClean="0"/>
              <a:t>Lines of longitude range from 0 on the prime meridian to 180 on a meridian in the mid-Pacific Ocean.</a:t>
            </a:r>
          </a:p>
          <a:p>
            <a:r>
              <a:rPr lang="en-US" dirty="0" smtClean="0"/>
              <a:t>Meridians west of the prime meridian to 180 are labeled with a W.</a:t>
            </a:r>
          </a:p>
          <a:p>
            <a:r>
              <a:rPr lang="en-US" dirty="0" smtClean="0"/>
              <a:t>Those east of the prime meridian to 180 are labeled with an E.</a:t>
            </a:r>
            <a:endParaRPr lang="en-US" dirty="0"/>
          </a:p>
        </p:txBody>
      </p:sp>
      <p:pic>
        <p:nvPicPr>
          <p:cNvPr id="4" name="Picture 2" descr="C:\Users\SECURITY\AppData\Local\Microsoft\Windows\Temporary Internet Files\Content.IE5\C3LA44BM\120px-Degreesymbo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295400"/>
            <a:ext cx="232475" cy="228600"/>
          </a:xfrm>
          <a:prstGeom prst="rect">
            <a:avLst/>
          </a:prstGeom>
          <a:noFill/>
        </p:spPr>
      </p:pic>
      <p:pic>
        <p:nvPicPr>
          <p:cNvPr id="5" name="Picture 2" descr="C:\Users\SECURITY\AppData\Local\Microsoft\Windows\Temporary Internet Files\Content.IE5\C3LA44BM\120px-Degreesymbo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752600"/>
            <a:ext cx="232475" cy="228600"/>
          </a:xfrm>
          <a:prstGeom prst="rect">
            <a:avLst/>
          </a:prstGeom>
          <a:noFill/>
        </p:spPr>
      </p:pic>
      <p:pic>
        <p:nvPicPr>
          <p:cNvPr id="6" name="Picture 2" descr="C:\Users\SECURITY\AppData\Local\Microsoft\Windows\Temporary Internet Files\Content.IE5\C3LA44BM\120px-Degreesymbo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752600"/>
            <a:ext cx="232475" cy="228600"/>
          </a:xfrm>
          <a:prstGeom prst="rect">
            <a:avLst/>
          </a:prstGeom>
          <a:noFill/>
        </p:spPr>
      </p:pic>
      <p:pic>
        <p:nvPicPr>
          <p:cNvPr id="7" name="Picture 2" descr="C:\Users\SECURITY\AppData\Local\Microsoft\Windows\Temporary Internet Files\Content.IE5\C3LA44BM\120px-Degreesymbo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4114800"/>
            <a:ext cx="232475" cy="228600"/>
          </a:xfrm>
          <a:prstGeom prst="rect">
            <a:avLst/>
          </a:prstGeom>
          <a:noFill/>
        </p:spPr>
      </p:pic>
      <p:pic>
        <p:nvPicPr>
          <p:cNvPr id="8" name="Picture 2" descr="C:\Users\SECURITY\AppData\Local\Microsoft\Windows\Temporary Internet Files\Content.IE5\C3LA44BM\120px-Degreesymbo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200400"/>
            <a:ext cx="232475" cy="228600"/>
          </a:xfrm>
          <a:prstGeom prst="rect">
            <a:avLst/>
          </a:prstGeom>
          <a:noFill/>
        </p:spPr>
      </p:pic>
      <p:pic>
        <p:nvPicPr>
          <p:cNvPr id="9" name="Picture 2" descr="C:\Users\SECURITY\AppData\Local\Microsoft\Windows\Temporary Internet Files\Content.IE5\C3LA44BM\120px-Degreesymbo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743200"/>
            <a:ext cx="232475" cy="228600"/>
          </a:xfrm>
          <a:prstGeom prst="rect">
            <a:avLst/>
          </a:prstGeom>
          <a:noFill/>
        </p:spPr>
      </p:pic>
      <p:pic>
        <p:nvPicPr>
          <p:cNvPr id="10" name="Picture 2" descr="C:\Users\SECURITY\AppData\Local\Microsoft\Windows\Temporary Internet Files\Content.IE5\C3LA44BM\120px-Degreesymbo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5105400"/>
            <a:ext cx="232475" cy="22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753</Words>
  <Application>Microsoft Office PowerPoint</Application>
  <PresentationFormat>On-screen Show (4:3)</PresentationFormat>
  <Paragraphs>75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Mapping the Earth Using Latitude and Longitude</vt:lpstr>
      <vt:lpstr>Mapping the Earth Using Latitude and Longitude</vt:lpstr>
      <vt:lpstr>Mapping the Earth Using Latitude and Longitude</vt:lpstr>
      <vt:lpstr>Mapping the Earth Using Latitude and Longitude</vt:lpstr>
      <vt:lpstr>PowerPoint Presentation</vt:lpstr>
      <vt:lpstr>PowerPoint Presentation</vt:lpstr>
      <vt:lpstr>PowerPoint Presentation</vt:lpstr>
      <vt:lpstr>Mapping the Earth Using Latitude and Longitude</vt:lpstr>
      <vt:lpstr>Mapping the Earth Using Latitude and Longitude</vt:lpstr>
      <vt:lpstr>PowerPoint Presentation</vt:lpstr>
      <vt:lpstr>PowerPoint Presentation</vt:lpstr>
      <vt:lpstr>PowerPoint Presentation</vt:lpstr>
      <vt:lpstr>PowerPoint Presentation</vt:lpstr>
      <vt:lpstr>Mapping the Earth Using Latitude and Longitude</vt:lpstr>
      <vt:lpstr>PowerPoint Presentation</vt:lpstr>
      <vt:lpstr>PowerPoint Presentation</vt:lpstr>
      <vt:lpstr>PowerPoint Presentation</vt:lpstr>
      <vt:lpstr>Mapping the Earth Using Latitude and Longitude</vt:lpstr>
      <vt:lpstr>Mapmaking Understanding Map Projections</vt:lpstr>
      <vt:lpstr>Mapmaking  Understanding Map Projections</vt:lpstr>
      <vt:lpstr>Mapmaking  Understanding Map Projections</vt:lpstr>
      <vt:lpstr>Mapmaking  Understanding Map Projections</vt:lpstr>
      <vt:lpstr>Map Essentials How to Read a Map</vt:lpstr>
      <vt:lpstr>Map Essentials How to Read a Map</vt:lpstr>
      <vt:lpstr>PowerPoint Presentation</vt:lpstr>
      <vt:lpstr>PowerPoint Presentation</vt:lpstr>
      <vt:lpstr>Working with Maps Using Different Kinds of Maps</vt:lpstr>
      <vt:lpstr>PowerPoint Presentation</vt:lpstr>
      <vt:lpstr>Working with Maps Using Different Kinds of Maps</vt:lpstr>
      <vt:lpstr>PowerPoint Presentation</vt:lpstr>
      <vt:lpstr>Working with Maps Using Different Kinds of Maps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the Earth Using Latitude and Longitude</dc:title>
  <dc:creator>SECURITY</dc:creator>
  <cp:lastModifiedBy>OCSD</cp:lastModifiedBy>
  <cp:revision>26</cp:revision>
  <dcterms:created xsi:type="dcterms:W3CDTF">2015-08-24T22:22:10Z</dcterms:created>
  <dcterms:modified xsi:type="dcterms:W3CDTF">2015-08-25T11:19:44Z</dcterms:modified>
</cp:coreProperties>
</file>