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70" r:id="rId10"/>
    <p:sldId id="262" r:id="rId11"/>
    <p:sldId id="263" r:id="rId12"/>
    <p:sldId id="264" r:id="rId13"/>
    <p:sldId id="27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F21668-5FC3-4CE7-9287-6BFAC68D1B3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900534-DBF4-4178-9F01-346C453C74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Geography and Early Egypt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</a:p>
          <a:p>
            <a:r>
              <a:rPr lang="en-US" dirty="0" smtClean="0"/>
              <a:t>Pages 278 - 282</a:t>
            </a:r>
          </a:p>
        </p:txBody>
      </p:sp>
      <p:pic>
        <p:nvPicPr>
          <p:cNvPr id="1026" name="Picture 2" descr="C:\Users\SECURITY\AppData\Local\Microsoft\Windows\Temporary Internet Files\Content.IE5\AXL8NCRK\egyptian_man_pointing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09600"/>
            <a:ext cx="4937760" cy="386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Civilization Develops in Egypt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Nile provided both water and fertile soil for farming.</a:t>
            </a:r>
          </a:p>
          <a:p>
            <a:r>
              <a:rPr lang="en-US" dirty="0" smtClean="0"/>
              <a:t>Over time, scattered farms grew into villages and cities.  </a:t>
            </a:r>
          </a:p>
          <a:p>
            <a:pPr lvl="1"/>
            <a:r>
              <a:rPr lang="en-US" dirty="0" smtClean="0"/>
              <a:t>Eventually, an Egyptian civilization developed.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Increased Food Production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Hunter-gatherers first moved into the Nile Valley more than 12,000 years ago.</a:t>
            </a:r>
          </a:p>
          <a:p>
            <a:r>
              <a:rPr lang="en-US" dirty="0" smtClean="0"/>
              <a:t>Over time, farmers in Egypt developed an irrigation system.</a:t>
            </a:r>
          </a:p>
          <a:p>
            <a:r>
              <a:rPr lang="en-US" dirty="0" smtClean="0"/>
              <a:t>Farmers grew wheat, barley, fruits and vegetables.</a:t>
            </a:r>
          </a:p>
          <a:p>
            <a:r>
              <a:rPr lang="en-US" dirty="0" smtClean="0"/>
              <a:t>They enjoyed a wide variety in their diet.</a:t>
            </a:r>
          </a:p>
          <a:p>
            <a:endParaRPr lang="en-US" dirty="0"/>
          </a:p>
        </p:txBody>
      </p:sp>
      <p:pic>
        <p:nvPicPr>
          <p:cNvPr id="7170" name="Picture 2" descr="C:\Users\SECURITY\AppData\Local\Microsoft\Windows\Temporary Internet Files\Content.IE5\AXL8NCRK\wheat-312325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581400"/>
            <a:ext cx="1331952" cy="2514600"/>
          </a:xfrm>
          <a:prstGeom prst="rect">
            <a:avLst/>
          </a:prstGeom>
          <a:noFill/>
        </p:spPr>
      </p:pic>
      <p:pic>
        <p:nvPicPr>
          <p:cNvPr id="7171" name="Picture 3" descr="C:\Users\SECURITY\AppData\Local\Microsoft\Windows\Temporary Internet Files\Content.IE5\8MXLQFLE\wheat-42304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1208088" cy="1507166"/>
          </a:xfrm>
          <a:prstGeom prst="rect">
            <a:avLst/>
          </a:prstGeom>
          <a:noFill/>
        </p:spPr>
      </p:pic>
      <p:pic>
        <p:nvPicPr>
          <p:cNvPr id="7172" name="Picture 4" descr="C:\Users\SECURITY\AppData\Local\Microsoft\Windows\Temporary Internet Files\Content.IE5\C3LA44BM\large-vegetables-66.6-8501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800600"/>
            <a:ext cx="1704000" cy="1346160"/>
          </a:xfrm>
          <a:prstGeom prst="rect">
            <a:avLst/>
          </a:prstGeom>
          <a:noFill/>
        </p:spPr>
      </p:pic>
      <p:pic>
        <p:nvPicPr>
          <p:cNvPr id="7175" name="Picture 7" descr="C:\Users\SECURITY\AppData\Local\Microsoft\Windows\Temporary Internet Files\Content.IE5\8MXLQFLE\PngThumb-cow-smiley-1622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953000"/>
            <a:ext cx="1684709" cy="110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Two Kingdoms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Egypt had natural barriers which made it hard to invade.</a:t>
            </a:r>
          </a:p>
          <a:p>
            <a:pPr lvl="1"/>
            <a:r>
              <a:rPr lang="en-US" dirty="0" smtClean="0"/>
              <a:t>West – deserts</a:t>
            </a:r>
          </a:p>
          <a:p>
            <a:pPr lvl="1"/>
            <a:r>
              <a:rPr lang="en-US" dirty="0" smtClean="0"/>
              <a:t>North – Mediterranean Sea</a:t>
            </a:r>
          </a:p>
          <a:p>
            <a:pPr lvl="1"/>
            <a:r>
              <a:rPr lang="en-US" dirty="0" smtClean="0"/>
              <a:t>East – Red Sea and deserts</a:t>
            </a:r>
          </a:p>
          <a:p>
            <a:pPr lvl="1"/>
            <a:r>
              <a:rPr lang="en-US" dirty="0" smtClean="0"/>
              <a:t>South – cataracts along the Nile River</a:t>
            </a:r>
          </a:p>
          <a:p>
            <a:r>
              <a:rPr lang="en-US" dirty="0" smtClean="0"/>
              <a:t>These natural barriers helped Egypt grow and become very wealthy.</a:t>
            </a:r>
          </a:p>
          <a:p>
            <a:r>
              <a:rPr lang="en-US" dirty="0" smtClean="0"/>
              <a:t>In time, two kingdoms emerged.</a:t>
            </a:r>
          </a:p>
          <a:p>
            <a:pPr lvl="1"/>
            <a:r>
              <a:rPr lang="en-US" dirty="0" smtClean="0"/>
              <a:t>Upper Egypt – the king wore a cone shaped white crown.</a:t>
            </a:r>
          </a:p>
          <a:p>
            <a:pPr lvl="1"/>
            <a:r>
              <a:rPr lang="en-US" dirty="0" smtClean="0"/>
              <a:t>Lower Egypt – the king wore a red crown.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ECURITY\AppData\Local\Microsoft\Windows\Temporary Internet Files\Content.IE5\AXL8NCRK\EgyptCrown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352800" cy="5177554"/>
          </a:xfrm>
          <a:prstGeom prst="rect">
            <a:avLst/>
          </a:prstGeom>
          <a:noFill/>
        </p:spPr>
      </p:pic>
      <p:pic>
        <p:nvPicPr>
          <p:cNvPr id="8196" name="Picture 4" descr="C:\Users\SECURITY\AppData\Local\Microsoft\Windows\Temporary Internet Files\Content.IE5\C3LA44BM\Pharaoh_with_double_crow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2743200" cy="638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Kings Unify Egypt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Menes rose to power around 3100 BC.</a:t>
            </a:r>
          </a:p>
          <a:p>
            <a:r>
              <a:rPr lang="en-US" dirty="0" smtClean="0"/>
              <a:t>Menes wanted to unify the kingdoms of Upper and Lower Egypt.</a:t>
            </a:r>
          </a:p>
          <a:p>
            <a:r>
              <a:rPr lang="en-US" dirty="0" smtClean="0"/>
              <a:t>Menes wore both the white and red crown to symbolize his leadership over both kingdoms.</a:t>
            </a:r>
          </a:p>
          <a:p>
            <a:r>
              <a:rPr lang="en-US" dirty="0" smtClean="0"/>
              <a:t>Many consider Menes to be the first </a:t>
            </a:r>
            <a:r>
              <a:rPr lang="en-US" b="1" dirty="0" smtClean="0"/>
              <a:t>pharaoh</a:t>
            </a:r>
            <a:r>
              <a:rPr lang="en-US" dirty="0" smtClean="0"/>
              <a:t> of Egypt.</a:t>
            </a:r>
          </a:p>
          <a:p>
            <a:r>
              <a:rPr lang="en-US" dirty="0" smtClean="0"/>
              <a:t>Menes also founded Egypt’s first </a:t>
            </a:r>
            <a:r>
              <a:rPr lang="en-US" b="1" dirty="0" smtClean="0"/>
              <a:t>dynasty</a:t>
            </a:r>
            <a:r>
              <a:rPr lang="en-US" dirty="0" smtClean="0"/>
              <a:t>, or series of rulers from the same family.</a:t>
            </a:r>
          </a:p>
          <a:p>
            <a:r>
              <a:rPr lang="en-US" dirty="0" smtClean="0"/>
              <a:t>Egypt’s First Dynasty was a </a:t>
            </a:r>
            <a:r>
              <a:rPr lang="en-US" u="sng" dirty="0" smtClean="0"/>
              <a:t>theocracy</a:t>
            </a:r>
            <a:r>
              <a:rPr lang="en-US" dirty="0" smtClean="0"/>
              <a:t> (a government ruled by religious leaders thought to be divine). </a:t>
            </a:r>
          </a:p>
          <a:p>
            <a:r>
              <a:rPr lang="en-US" dirty="0" smtClean="0"/>
              <a:t>In time, some 30 dynasties would rule ancient Egypt over a span of more than 2500 years!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Egypt was called the gift of the Nile because the Nile River was so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Civilization developed after people began farming along the Nile River.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kings unified all of ancient Egypt.</a:t>
            </a:r>
            <a:endParaRPr lang="en-US" dirty="0"/>
          </a:p>
        </p:txBody>
      </p:sp>
      <p:pic>
        <p:nvPicPr>
          <p:cNvPr id="2050" name="Picture 2" descr="C:\Users\SECURITY\AppData\Local\Microsoft\Windows\Temporary Internet Files\Content.IE5\8MXLQFLE\egypt_sphinx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2971800" cy="208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water and fertile soils of the Nile Valley enabled a great civilization to develop in Egypt.</a:t>
            </a:r>
            <a:endParaRPr lang="en-US" dirty="0"/>
          </a:p>
        </p:txBody>
      </p:sp>
      <p:pic>
        <p:nvPicPr>
          <p:cNvPr id="3075" name="Picture 3" descr="C:\Users\SECURITY\AppData\Local\Microsoft\Windows\Temporary Internet Files\Content.IE5\8MXLQFLE\NILE_RIV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4343400" cy="386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Gift of the Nile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Nile River brought life to Egypt and enabled it to thrive.</a:t>
            </a:r>
          </a:p>
          <a:p>
            <a:r>
              <a:rPr lang="en-US" dirty="0" smtClean="0"/>
              <a:t>Greek historian Herodotus called Egypt the gift of the Nile.</a:t>
            </a:r>
            <a:endParaRPr lang="en-US" dirty="0"/>
          </a:p>
        </p:txBody>
      </p:sp>
      <p:pic>
        <p:nvPicPr>
          <p:cNvPr id="4100" name="Picture 4" descr="C:\Users\SECURITY\AppData\Local\Microsoft\Windows\Temporary Internet Files\Content.IE5\C3LA44BM\MAPAFRICA054illus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2819400" cy="303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Location and Physical Features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Nile is the longest river in the world (4,000 miles long).</a:t>
            </a:r>
          </a:p>
          <a:p>
            <a:pPr lvl="1"/>
            <a:r>
              <a:rPr lang="en-US" dirty="0" smtClean="0"/>
              <a:t>The Nile sliced through the desert of Upper Egypt.</a:t>
            </a:r>
            <a:endParaRPr lang="en-US" dirty="0"/>
          </a:p>
          <a:p>
            <a:pPr lvl="1"/>
            <a:r>
              <a:rPr lang="en-US" dirty="0" smtClean="0"/>
              <a:t>The river created a fertile valley about 13 miles wide.</a:t>
            </a:r>
          </a:p>
          <a:p>
            <a:r>
              <a:rPr lang="en-US" dirty="0" smtClean="0"/>
              <a:t>The Nile contained </a:t>
            </a:r>
            <a:r>
              <a:rPr lang="en-US" b="1" dirty="0" smtClean="0"/>
              <a:t>cataracts</a:t>
            </a:r>
            <a:r>
              <a:rPr lang="en-US" dirty="0" smtClean="0"/>
              <a:t> (rapids) that were very difficult to sail through.</a:t>
            </a:r>
          </a:p>
          <a:p>
            <a:r>
              <a:rPr lang="en-US" dirty="0" smtClean="0"/>
              <a:t>The Nile delta fanned out across the land where the Nile and Mediterranean meet.</a:t>
            </a:r>
          </a:p>
          <a:p>
            <a:pPr lvl="1"/>
            <a:r>
              <a:rPr lang="en-US" b="1" u="sng" dirty="0" smtClean="0"/>
              <a:t>Delta</a:t>
            </a:r>
            <a:r>
              <a:rPr lang="en-US" dirty="0" smtClean="0"/>
              <a:t> – a triangle-shaped area of land made from soil deposited by a river.</a:t>
            </a:r>
          </a:p>
          <a:p>
            <a:r>
              <a:rPr lang="en-US" dirty="0" smtClean="0"/>
              <a:t>2/3 of Egypt’s fertile farmland was located in the Nile Delta.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ECURITY\AppData\Local\Microsoft\Windows\Temporary Internet Files\Content.IE5\AXL8NCRK\220px-Third_Intermediate_Period_map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3581400" cy="6772102"/>
          </a:xfrm>
          <a:prstGeom prst="rect">
            <a:avLst/>
          </a:prstGeom>
          <a:noFill/>
        </p:spPr>
      </p:pic>
      <p:pic>
        <p:nvPicPr>
          <p:cNvPr id="5126" name="Picture 6" descr="C:\Users\SECURITY\AppData\Local\Microsoft\Windows\Temporary Internet Files\Content.IE5\8MXLQFLE\Upper_Egypt_Nome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35352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le_de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Floods of the Nile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The rain that fell in the south of Egypt caused the Nile River to flood.</a:t>
            </a:r>
          </a:p>
          <a:p>
            <a:r>
              <a:rPr lang="en-US" dirty="0" smtClean="0"/>
              <a:t>The Nile’s flooding coated the land around with rich silt.</a:t>
            </a:r>
          </a:p>
          <a:p>
            <a:r>
              <a:rPr lang="en-US" dirty="0" smtClean="0"/>
              <a:t>Without the Nile’s regular flooding, people never could have farmed in Egypt.  </a:t>
            </a:r>
          </a:p>
          <a:p>
            <a:r>
              <a:rPr lang="en-US" dirty="0" smtClean="0"/>
              <a:t>The Nile truly was a gift to Egypt!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le-cul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8321"/>
            <a:ext cx="9144000" cy="53667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503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Geography and Early Egypt</vt:lpstr>
      <vt:lpstr>MAIN IDEAS</vt:lpstr>
      <vt:lpstr>The BIG Idea</vt:lpstr>
      <vt:lpstr>The Gift of the Nile</vt:lpstr>
      <vt:lpstr>Location and Physical Features</vt:lpstr>
      <vt:lpstr>PowerPoint Presentation</vt:lpstr>
      <vt:lpstr>PowerPoint Presentation</vt:lpstr>
      <vt:lpstr>The Floods of the Nile</vt:lpstr>
      <vt:lpstr>PowerPoint Presentation</vt:lpstr>
      <vt:lpstr>Civilization Develops in Egypt</vt:lpstr>
      <vt:lpstr>Increased Food Production</vt:lpstr>
      <vt:lpstr>Two Kingdoms</vt:lpstr>
      <vt:lpstr>PowerPoint Presentation</vt:lpstr>
      <vt:lpstr>Kings Unify Egypt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Egypt</dc:title>
  <dc:creator>SECURITY</dc:creator>
  <cp:lastModifiedBy>OCSD</cp:lastModifiedBy>
  <cp:revision>16</cp:revision>
  <dcterms:created xsi:type="dcterms:W3CDTF">2016-01-05T20:45:15Z</dcterms:created>
  <dcterms:modified xsi:type="dcterms:W3CDTF">2016-01-06T12:03:24Z</dcterms:modified>
</cp:coreProperties>
</file>