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>
        <p:scale>
          <a:sx n="40" d="100"/>
          <a:sy n="40" d="100"/>
        </p:scale>
        <p:origin x="90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AEFE9FD-16F3-4EA6-ABDD-DD801D5ED147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4DC1-942E-415A-BD06-7C15E14DEE85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34191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E9FD-16F3-4EA6-ABDD-DD801D5ED147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4DC1-942E-415A-BD06-7C15E14DE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06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E9FD-16F3-4EA6-ABDD-DD801D5ED147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4DC1-942E-415A-BD06-7C15E14DEE8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460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E9FD-16F3-4EA6-ABDD-DD801D5ED147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4DC1-942E-415A-BD06-7C15E14DE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18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E9FD-16F3-4EA6-ABDD-DD801D5ED147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4DC1-942E-415A-BD06-7C15E14DEE8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2371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E9FD-16F3-4EA6-ABDD-DD801D5ED147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4DC1-942E-415A-BD06-7C15E14DE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67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E9FD-16F3-4EA6-ABDD-DD801D5ED147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4DC1-942E-415A-BD06-7C15E14DE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53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E9FD-16F3-4EA6-ABDD-DD801D5ED147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4DC1-942E-415A-BD06-7C15E14DE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64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E9FD-16F3-4EA6-ABDD-DD801D5ED147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4DC1-942E-415A-BD06-7C15E14DE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6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E9FD-16F3-4EA6-ABDD-DD801D5ED147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4DC1-942E-415A-BD06-7C15E14DE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46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E9FD-16F3-4EA6-ABDD-DD801D5ED147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4DC1-942E-415A-BD06-7C15E14DEE8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080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AEFE9FD-16F3-4EA6-ABDD-DD801D5ED147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24B4DC1-942E-415A-BD06-7C15E14DEE8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1703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j_Lzc82aVu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u="sng" dirty="0" smtClean="0">
                <a:solidFill>
                  <a:srgbClr val="00B050"/>
                </a:solidFill>
              </a:rPr>
              <a:t>EROSION /WEATHERING</a:t>
            </a:r>
            <a:endParaRPr lang="en-US" sz="6600" b="1" u="sng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88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xamples of Physical Weath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83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What is physical weathering? | American Geosciences Instit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26" y="0"/>
            <a:ext cx="105444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26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rosion and Weathering | Weathering and erosion, Erosion, 4th grade sc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66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83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Weathering | National Geographic Socie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16" y="0"/>
            <a:ext cx="10299032" cy="686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07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Limestone Weathering Pattern Stock Photo - Download Image Now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84" y="0"/>
            <a:ext cx="102970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75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rosion of rocks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50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Erosion - British Geological Surv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22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ow technology is helping professionals manage coastal erosion successful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2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36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4.8 Ero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00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New South Wales erosion: Huge swells leave homes at risk of collapse - BBC  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09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natural wonder - Review of Limestone Caves, Baratang Island, India -  Tripadvis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91" y="0"/>
            <a:ext cx="100583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84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ouple looks on as house falls off cliff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4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_Lzc82aVu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40610" y="433137"/>
            <a:ext cx="10823074" cy="608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2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Y Limestone Caves - AstroCamp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82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rand Canyon | Travel guide, tips and inspiration | Wanderlu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8" y="0"/>
            <a:ext cx="12127832" cy="678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97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lan Your Visit - Grand Canyon National Park (U.S. National Park Service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3384"/>
            <a:ext cx="12192001" cy="685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26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ississippi Delta in Louisiana seen from space Digital Art by Lav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53" y="0"/>
            <a:ext cx="10347158" cy="689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04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ile Delta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736" y="-29750"/>
            <a:ext cx="8758989" cy="688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51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eathering | National Geographic Socie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52" y="-18649"/>
            <a:ext cx="10250905" cy="687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8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hat is physical weathering of rocks? | Eschoolto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05" y="168922"/>
            <a:ext cx="10876547" cy="668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10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231</TotalTime>
  <Words>3</Words>
  <Application>Microsoft Office PowerPoint</Application>
  <PresentationFormat>Widescreen</PresentationFormat>
  <Paragraphs>1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Tw Cen MT</vt:lpstr>
      <vt:lpstr>Tw Cen MT Condensed</vt:lpstr>
      <vt:lpstr>Wingdings 3</vt:lpstr>
      <vt:lpstr>Integral</vt:lpstr>
      <vt:lpstr>EROSION /WEATHERING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EROSION /WEATHERING</dc:title>
  <dc:creator>DANIEL CORELL</dc:creator>
  <cp:lastModifiedBy>DANIEL CORELL</cp:lastModifiedBy>
  <cp:revision>8</cp:revision>
  <dcterms:created xsi:type="dcterms:W3CDTF">2021-08-30T14:47:09Z</dcterms:created>
  <dcterms:modified xsi:type="dcterms:W3CDTF">2021-08-30T18:38:56Z</dcterms:modified>
</cp:coreProperties>
</file>